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7"/>
  </p:notesMasterIdLst>
  <p:sldIdLst>
    <p:sldId id="256" r:id="rId2"/>
    <p:sldId id="259" r:id="rId3"/>
    <p:sldId id="298" r:id="rId4"/>
    <p:sldId id="297" r:id="rId5"/>
    <p:sldId id="260" r:id="rId6"/>
    <p:sldId id="262" r:id="rId7"/>
    <p:sldId id="299" r:id="rId8"/>
    <p:sldId id="269" r:id="rId9"/>
    <p:sldId id="301" r:id="rId10"/>
    <p:sldId id="302" r:id="rId11"/>
    <p:sldId id="263" r:id="rId12"/>
    <p:sldId id="266" r:id="rId13"/>
    <p:sldId id="305" r:id="rId14"/>
    <p:sldId id="306" r:id="rId15"/>
    <p:sldId id="307" r:id="rId16"/>
    <p:sldId id="311" r:id="rId17"/>
    <p:sldId id="308" r:id="rId18"/>
    <p:sldId id="310" r:id="rId19"/>
    <p:sldId id="309" r:id="rId20"/>
    <p:sldId id="312" r:id="rId21"/>
    <p:sldId id="313" r:id="rId22"/>
    <p:sldId id="304" r:id="rId23"/>
    <p:sldId id="315" r:id="rId24"/>
    <p:sldId id="265" r:id="rId25"/>
    <p:sldId id="303" r:id="rId26"/>
  </p:sldIdLst>
  <p:sldSz cx="9144000" cy="5143500" type="screen16x9"/>
  <p:notesSz cx="6858000" cy="9144000"/>
  <p:embeddedFontLst>
    <p:embeddedFont>
      <p:font typeface="Archivo Medium" panose="020B0604020202020204" charset="0"/>
      <p:regular r:id="rId28"/>
      <p:bold r:id="rId29"/>
      <p:italic r:id="rId30"/>
      <p:boldItalic r:id="rId31"/>
    </p:embeddedFont>
    <p:embeddedFont>
      <p:font typeface="Catamaran" panose="020B0604020202020204" charset="0"/>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F238DE-F006-CC8A-776B-FB31D4B7DFA9}" v="114" dt="2024-12-29T02:53:27.499"/>
    <p1510:client id="{D2706157-B9EF-AB27-AA0A-6E9605871F38}" v="977" dt="2024-12-29T06:29:55.273"/>
    <p1510:client id="{E583746D-9414-4791-ADE2-5A73468291F2}" v="445" dt="2024-12-29T06:29:21.935"/>
  </p1510:revLst>
</p1510:revInfo>
</file>

<file path=ppt/tableStyles.xml><?xml version="1.0" encoding="utf-8"?>
<a:tblStyleLst xmlns:a="http://schemas.openxmlformats.org/drawingml/2006/main" def="{FC672F41-D980-47ED-B240-85427D37CD16}">
  <a:tblStyle styleId="{FC672F41-D980-47ED-B240-85427D37CD1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4263725-97BE-4427-95A7-338E4F9068FE}"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80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3.png>
</file>

<file path=ppt/media/image4.jpeg>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88067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1e375b9f5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9251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1e375b9f5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96207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74575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1e375b9f5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5831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98450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1e375b9f5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68156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997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1e375b9f5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9489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76005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96935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91625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1258269c9b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1258269c9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40629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512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475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8933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11360713c04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11360713c04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12608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0" name="Google Shape;10;p2"/>
          <p:cNvSpPr txBox="1">
            <a:spLocks noGrp="1"/>
          </p:cNvSpPr>
          <p:nvPr>
            <p:ph type="ctrTitle"/>
          </p:nvPr>
        </p:nvSpPr>
        <p:spPr>
          <a:xfrm>
            <a:off x="3488100" y="1234975"/>
            <a:ext cx="4848000" cy="21882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3571475" y="3499025"/>
            <a:ext cx="4479000" cy="409500"/>
          </a:xfrm>
          <a:prstGeom prst="rect">
            <a:avLst/>
          </a:prstGeom>
          <a:solidFill>
            <a:srgbClr val="081480"/>
          </a:solidFill>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pic>
        <p:nvPicPr>
          <p:cNvPr id="58" name="Google Shape;58;p11"/>
          <p:cNvPicPr preferRelativeResize="0"/>
          <p:nvPr/>
        </p:nvPicPr>
        <p:blipFill>
          <a:blip r:embed="rId2">
            <a:alphaModFix/>
          </a:blip>
          <a:stretch>
            <a:fillRect/>
          </a:stretch>
        </p:blipFill>
        <p:spPr>
          <a:xfrm>
            <a:off x="50" y="0"/>
            <a:ext cx="9144000" cy="5143500"/>
          </a:xfrm>
          <a:prstGeom prst="rect">
            <a:avLst/>
          </a:prstGeom>
          <a:noFill/>
          <a:ln>
            <a:noFill/>
          </a:ln>
        </p:spPr>
      </p:pic>
      <p:sp>
        <p:nvSpPr>
          <p:cNvPr id="59" name="Google Shape;59;p11"/>
          <p:cNvSpPr txBox="1">
            <a:spLocks noGrp="1"/>
          </p:cNvSpPr>
          <p:nvPr>
            <p:ph type="title" hasCustomPrompt="1"/>
          </p:nvPr>
        </p:nvSpPr>
        <p:spPr>
          <a:xfrm>
            <a:off x="3670816" y="1579650"/>
            <a:ext cx="4438800" cy="1015500"/>
          </a:xfrm>
          <a:prstGeom prst="rect">
            <a:avLst/>
          </a:prstGeom>
          <a:solidFill>
            <a:schemeClr val="dk1"/>
          </a:solidFill>
        </p:spPr>
        <p:txBody>
          <a:bodyPr spcFirstLastPara="1" wrap="square" lIns="91425" tIns="91425" rIns="91425" bIns="91425" anchor="ctr" anchorCtr="0">
            <a:noAutofit/>
          </a:bodyPr>
          <a:lstStyle>
            <a:lvl1pPr lvl="0">
              <a:spcBef>
                <a:spcPts val="0"/>
              </a:spcBef>
              <a:spcAft>
                <a:spcPts val="0"/>
              </a:spcAft>
              <a:buClr>
                <a:schemeClr val="lt2"/>
              </a:buClr>
              <a:buSzPts val="9600"/>
              <a:buNone/>
              <a:defRPr sz="6000">
                <a:solidFill>
                  <a:schemeClr val="lt1"/>
                </a:solidFill>
              </a:defRPr>
            </a:lvl1pPr>
            <a:lvl2pPr lvl="1" algn="ctr">
              <a:spcBef>
                <a:spcPts val="0"/>
              </a:spcBef>
              <a:spcAft>
                <a:spcPts val="0"/>
              </a:spcAft>
              <a:buClr>
                <a:schemeClr val="lt2"/>
              </a:buClr>
              <a:buSzPts val="9600"/>
              <a:buNone/>
              <a:defRPr sz="9600">
                <a:solidFill>
                  <a:schemeClr val="lt2"/>
                </a:solidFill>
              </a:defRPr>
            </a:lvl2pPr>
            <a:lvl3pPr lvl="2" algn="ctr">
              <a:spcBef>
                <a:spcPts val="0"/>
              </a:spcBef>
              <a:spcAft>
                <a:spcPts val="0"/>
              </a:spcAft>
              <a:buClr>
                <a:schemeClr val="lt2"/>
              </a:buClr>
              <a:buSzPts val="9600"/>
              <a:buNone/>
              <a:defRPr sz="9600">
                <a:solidFill>
                  <a:schemeClr val="lt2"/>
                </a:solidFill>
              </a:defRPr>
            </a:lvl3pPr>
            <a:lvl4pPr lvl="3" algn="ctr">
              <a:spcBef>
                <a:spcPts val="0"/>
              </a:spcBef>
              <a:spcAft>
                <a:spcPts val="0"/>
              </a:spcAft>
              <a:buClr>
                <a:schemeClr val="lt2"/>
              </a:buClr>
              <a:buSzPts val="9600"/>
              <a:buNone/>
              <a:defRPr sz="9600">
                <a:solidFill>
                  <a:schemeClr val="lt2"/>
                </a:solidFill>
              </a:defRPr>
            </a:lvl4pPr>
            <a:lvl5pPr lvl="4" algn="ctr">
              <a:spcBef>
                <a:spcPts val="0"/>
              </a:spcBef>
              <a:spcAft>
                <a:spcPts val="0"/>
              </a:spcAft>
              <a:buClr>
                <a:schemeClr val="lt2"/>
              </a:buClr>
              <a:buSzPts val="9600"/>
              <a:buNone/>
              <a:defRPr sz="9600">
                <a:solidFill>
                  <a:schemeClr val="lt2"/>
                </a:solidFill>
              </a:defRPr>
            </a:lvl5pPr>
            <a:lvl6pPr lvl="5" algn="ctr">
              <a:spcBef>
                <a:spcPts val="0"/>
              </a:spcBef>
              <a:spcAft>
                <a:spcPts val="0"/>
              </a:spcAft>
              <a:buClr>
                <a:schemeClr val="lt2"/>
              </a:buClr>
              <a:buSzPts val="9600"/>
              <a:buNone/>
              <a:defRPr sz="9600">
                <a:solidFill>
                  <a:schemeClr val="lt2"/>
                </a:solidFill>
              </a:defRPr>
            </a:lvl6pPr>
            <a:lvl7pPr lvl="6" algn="ctr">
              <a:spcBef>
                <a:spcPts val="0"/>
              </a:spcBef>
              <a:spcAft>
                <a:spcPts val="0"/>
              </a:spcAft>
              <a:buClr>
                <a:schemeClr val="lt2"/>
              </a:buClr>
              <a:buSzPts val="9600"/>
              <a:buNone/>
              <a:defRPr sz="9600">
                <a:solidFill>
                  <a:schemeClr val="lt2"/>
                </a:solidFill>
              </a:defRPr>
            </a:lvl7pPr>
            <a:lvl8pPr lvl="7" algn="ctr">
              <a:spcBef>
                <a:spcPts val="0"/>
              </a:spcBef>
              <a:spcAft>
                <a:spcPts val="0"/>
              </a:spcAft>
              <a:buClr>
                <a:schemeClr val="lt2"/>
              </a:buClr>
              <a:buSzPts val="9600"/>
              <a:buNone/>
              <a:defRPr sz="9600">
                <a:solidFill>
                  <a:schemeClr val="lt2"/>
                </a:solidFill>
              </a:defRPr>
            </a:lvl8pPr>
            <a:lvl9pPr lvl="8" algn="ctr">
              <a:spcBef>
                <a:spcPts val="0"/>
              </a:spcBef>
              <a:spcAft>
                <a:spcPts val="0"/>
              </a:spcAft>
              <a:buClr>
                <a:schemeClr val="lt2"/>
              </a:buClr>
              <a:buSzPts val="9600"/>
              <a:buNone/>
              <a:defRPr sz="9600">
                <a:solidFill>
                  <a:schemeClr val="lt2"/>
                </a:solidFill>
              </a:defRPr>
            </a:lvl9pPr>
          </a:lstStyle>
          <a:p>
            <a:r>
              <a:t>xx%</a:t>
            </a:r>
          </a:p>
        </p:txBody>
      </p:sp>
      <p:sp>
        <p:nvSpPr>
          <p:cNvPr id="60" name="Google Shape;60;p11"/>
          <p:cNvSpPr txBox="1">
            <a:spLocks noGrp="1"/>
          </p:cNvSpPr>
          <p:nvPr>
            <p:ph type="subTitle" idx="1"/>
          </p:nvPr>
        </p:nvSpPr>
        <p:spPr>
          <a:xfrm>
            <a:off x="3670825" y="2683350"/>
            <a:ext cx="4438800" cy="1015500"/>
          </a:xfrm>
          <a:prstGeom prst="rect">
            <a:avLst/>
          </a:prstGeom>
          <a:solidFill>
            <a:schemeClr val="accent3"/>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1" name="Google Shape;61;p11"/>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3"/>
        <p:cNvGrpSpPr/>
        <p:nvPr/>
      </p:nvGrpSpPr>
      <p:grpSpPr>
        <a:xfrm>
          <a:off x="0" y="0"/>
          <a:ext cx="0" cy="0"/>
          <a:chOff x="0" y="0"/>
          <a:chExt cx="0" cy="0"/>
        </a:xfrm>
      </p:grpSpPr>
      <p:pic>
        <p:nvPicPr>
          <p:cNvPr id="64" name="Google Shape;64;p13"/>
          <p:cNvPicPr preferRelativeResize="0"/>
          <p:nvPr/>
        </p:nvPicPr>
        <p:blipFill>
          <a:blip r:embed="rId2">
            <a:alphaModFix/>
          </a:blip>
          <a:stretch>
            <a:fillRect/>
          </a:stretch>
        </p:blipFill>
        <p:spPr>
          <a:xfrm>
            <a:off x="50" y="0"/>
            <a:ext cx="9144000" cy="5143500"/>
          </a:xfrm>
          <a:prstGeom prst="rect">
            <a:avLst/>
          </a:prstGeom>
          <a:noFill/>
          <a:ln>
            <a:noFill/>
          </a:ln>
        </p:spPr>
      </p:pic>
      <p:sp>
        <p:nvSpPr>
          <p:cNvPr id="65" name="Google Shape;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13"/>
          <p:cNvSpPr txBox="1">
            <a:spLocks noGrp="1"/>
          </p:cNvSpPr>
          <p:nvPr>
            <p:ph type="title" idx="2" hasCustomPrompt="1"/>
          </p:nvPr>
        </p:nvSpPr>
        <p:spPr>
          <a:xfrm>
            <a:off x="150017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a:spLocks noGrp="1"/>
          </p:cNvSpPr>
          <p:nvPr>
            <p:ph type="title" idx="3" hasCustomPrompt="1"/>
          </p:nvPr>
        </p:nvSpPr>
        <p:spPr>
          <a:xfrm>
            <a:off x="1500175" y="2802154"/>
            <a:ext cx="734700" cy="687900"/>
          </a:xfrm>
          <a:prstGeom prst="rect">
            <a:avLst/>
          </a:prstGeom>
          <a:solidFill>
            <a:schemeClr val="accent3"/>
          </a:solidFill>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a:spLocks noGrp="1"/>
          </p:cNvSpPr>
          <p:nvPr>
            <p:ph type="title" idx="4" hasCustomPrompt="1"/>
          </p:nvPr>
        </p:nvSpPr>
        <p:spPr>
          <a:xfrm>
            <a:off x="420732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a:spLocks noGrp="1"/>
          </p:cNvSpPr>
          <p:nvPr>
            <p:ph type="title" idx="5" hasCustomPrompt="1"/>
          </p:nvPr>
        </p:nvSpPr>
        <p:spPr>
          <a:xfrm>
            <a:off x="4207325" y="2802154"/>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title" idx="6" hasCustomPrompt="1"/>
          </p:nvPr>
        </p:nvSpPr>
        <p:spPr>
          <a:xfrm>
            <a:off x="690922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title" idx="7" hasCustomPrompt="1"/>
          </p:nvPr>
        </p:nvSpPr>
        <p:spPr>
          <a:xfrm>
            <a:off x="6909225" y="2802154"/>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subTitle" idx="1"/>
          </p:nvPr>
        </p:nvSpPr>
        <p:spPr>
          <a:xfrm>
            <a:off x="709500"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3" name="Google Shape;73;p13"/>
          <p:cNvSpPr txBox="1">
            <a:spLocks noGrp="1"/>
          </p:cNvSpPr>
          <p:nvPr>
            <p:ph type="subTitle" idx="8"/>
          </p:nvPr>
        </p:nvSpPr>
        <p:spPr>
          <a:xfrm>
            <a:off x="3414025"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4" name="Google Shape;74;p13"/>
          <p:cNvSpPr txBox="1">
            <a:spLocks noGrp="1"/>
          </p:cNvSpPr>
          <p:nvPr>
            <p:ph type="subTitle" idx="9"/>
          </p:nvPr>
        </p:nvSpPr>
        <p:spPr>
          <a:xfrm>
            <a:off x="6118550"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5" name="Google Shape;75;p13"/>
          <p:cNvSpPr txBox="1">
            <a:spLocks noGrp="1"/>
          </p:cNvSpPr>
          <p:nvPr>
            <p:ph type="subTitle" idx="13"/>
          </p:nvPr>
        </p:nvSpPr>
        <p:spPr>
          <a:xfrm>
            <a:off x="70950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6" name="Google Shape;76;p13"/>
          <p:cNvSpPr txBox="1">
            <a:spLocks noGrp="1"/>
          </p:cNvSpPr>
          <p:nvPr>
            <p:ph type="subTitle" idx="14"/>
          </p:nvPr>
        </p:nvSpPr>
        <p:spPr>
          <a:xfrm>
            <a:off x="341665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7" name="Google Shape;77;p13"/>
          <p:cNvSpPr txBox="1">
            <a:spLocks noGrp="1"/>
          </p:cNvSpPr>
          <p:nvPr>
            <p:ph type="subTitle" idx="15"/>
          </p:nvPr>
        </p:nvSpPr>
        <p:spPr>
          <a:xfrm>
            <a:off x="611855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8" name="Google Shape;78;p13"/>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BLANK_1_1">
    <p:spTree>
      <p:nvGrpSpPr>
        <p:cNvPr id="1" name="Shape 79"/>
        <p:cNvGrpSpPr/>
        <p:nvPr/>
      </p:nvGrpSpPr>
      <p:grpSpPr>
        <a:xfrm>
          <a:off x="0" y="0"/>
          <a:ext cx="0" cy="0"/>
          <a:chOff x="0" y="0"/>
          <a:chExt cx="0" cy="0"/>
        </a:xfrm>
      </p:grpSpPr>
      <p:pic>
        <p:nvPicPr>
          <p:cNvPr id="80" name="Google Shape;80;p14"/>
          <p:cNvPicPr preferRelativeResize="0"/>
          <p:nvPr/>
        </p:nvPicPr>
        <p:blipFill>
          <a:blip r:embed="rId2">
            <a:alphaModFix/>
          </a:blip>
          <a:stretch>
            <a:fillRect/>
          </a:stretch>
        </p:blipFill>
        <p:spPr>
          <a:xfrm>
            <a:off x="50" y="0"/>
            <a:ext cx="9144000" cy="5143500"/>
          </a:xfrm>
          <a:prstGeom prst="rect">
            <a:avLst/>
          </a:prstGeom>
          <a:noFill/>
          <a:ln>
            <a:noFill/>
          </a:ln>
        </p:spPr>
      </p:pic>
      <p:sp>
        <p:nvSpPr>
          <p:cNvPr id="81" name="Google Shape;8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 name="Google Shape;82;p14"/>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BLANK_1_1_1">
    <p:spTree>
      <p:nvGrpSpPr>
        <p:cNvPr id="1" name="Shape 83"/>
        <p:cNvGrpSpPr/>
        <p:nvPr/>
      </p:nvGrpSpPr>
      <p:grpSpPr>
        <a:xfrm>
          <a:off x="0" y="0"/>
          <a:ext cx="0" cy="0"/>
          <a:chOff x="0" y="0"/>
          <a:chExt cx="0" cy="0"/>
        </a:xfrm>
      </p:grpSpPr>
      <p:pic>
        <p:nvPicPr>
          <p:cNvPr id="84" name="Google Shape;84;p15"/>
          <p:cNvPicPr preferRelativeResize="0"/>
          <p:nvPr/>
        </p:nvPicPr>
        <p:blipFill>
          <a:blip r:embed="rId2">
            <a:alphaModFix/>
          </a:blip>
          <a:stretch>
            <a:fillRect/>
          </a:stretch>
        </p:blipFill>
        <p:spPr>
          <a:xfrm>
            <a:off x="50" y="0"/>
            <a:ext cx="9144000" cy="5143500"/>
          </a:xfrm>
          <a:prstGeom prst="rect">
            <a:avLst/>
          </a:prstGeom>
          <a:noFill/>
          <a:ln>
            <a:noFill/>
          </a:ln>
        </p:spPr>
      </p:pic>
      <p:sp>
        <p:nvSpPr>
          <p:cNvPr id="85" name="Google Shape;8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 name="Google Shape;86;p15"/>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88"/>
        <p:cNvGrpSpPr/>
        <p:nvPr/>
      </p:nvGrpSpPr>
      <p:grpSpPr>
        <a:xfrm>
          <a:off x="0" y="0"/>
          <a:ext cx="0" cy="0"/>
          <a:chOff x="0" y="0"/>
          <a:chExt cx="0" cy="0"/>
        </a:xfrm>
      </p:grpSpPr>
      <p:pic>
        <p:nvPicPr>
          <p:cNvPr id="89" name="Google Shape;89;p16"/>
          <p:cNvPicPr preferRelativeResize="0"/>
          <p:nvPr/>
        </p:nvPicPr>
        <p:blipFill>
          <a:blip r:embed="rId2">
            <a:alphaModFix/>
          </a:blip>
          <a:stretch>
            <a:fillRect/>
          </a:stretch>
        </p:blipFill>
        <p:spPr>
          <a:xfrm>
            <a:off x="50" y="0"/>
            <a:ext cx="9144000" cy="5143500"/>
          </a:xfrm>
          <a:prstGeom prst="rect">
            <a:avLst/>
          </a:prstGeom>
          <a:noFill/>
          <a:ln>
            <a:noFill/>
          </a:ln>
        </p:spPr>
      </p:pic>
      <p:sp>
        <p:nvSpPr>
          <p:cNvPr id="90" name="Google Shape;90;p16"/>
          <p:cNvSpPr txBox="1">
            <a:spLocks noGrp="1"/>
          </p:cNvSpPr>
          <p:nvPr>
            <p:ph type="title" hasCustomPrompt="1"/>
          </p:nvPr>
        </p:nvSpPr>
        <p:spPr>
          <a:xfrm>
            <a:off x="1175109" y="1974850"/>
            <a:ext cx="3492600" cy="665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1" name="Google Shape;91;p16"/>
          <p:cNvSpPr txBox="1">
            <a:spLocks noGrp="1"/>
          </p:cNvSpPr>
          <p:nvPr>
            <p:ph type="subTitle" idx="1"/>
          </p:nvPr>
        </p:nvSpPr>
        <p:spPr>
          <a:xfrm>
            <a:off x="1175109" y="2764451"/>
            <a:ext cx="3492600" cy="401700"/>
          </a:xfrm>
          <a:prstGeom prst="rect">
            <a:avLst/>
          </a:prstGeom>
          <a:solidFill>
            <a:schemeClr val="accent3"/>
          </a:soli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lt2"/>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2" name="Google Shape;92;p16"/>
          <p:cNvSpPr txBox="1">
            <a:spLocks noGrp="1"/>
          </p:cNvSpPr>
          <p:nvPr>
            <p:ph type="title" idx="2" hasCustomPrompt="1"/>
          </p:nvPr>
        </p:nvSpPr>
        <p:spPr>
          <a:xfrm>
            <a:off x="1175109" y="604549"/>
            <a:ext cx="3492600" cy="665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3" name="Google Shape;93;p16"/>
          <p:cNvSpPr txBox="1">
            <a:spLocks noGrp="1"/>
          </p:cNvSpPr>
          <p:nvPr>
            <p:ph type="subTitle" idx="3"/>
          </p:nvPr>
        </p:nvSpPr>
        <p:spPr>
          <a:xfrm>
            <a:off x="1175109" y="1391651"/>
            <a:ext cx="3492600" cy="401700"/>
          </a:xfrm>
          <a:prstGeom prst="rect">
            <a:avLst/>
          </a:prstGeom>
          <a:solidFill>
            <a:schemeClr val="accent3"/>
          </a:soli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lt2"/>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4" name="Google Shape;94;p16"/>
          <p:cNvSpPr txBox="1">
            <a:spLocks noGrp="1"/>
          </p:cNvSpPr>
          <p:nvPr>
            <p:ph type="title" idx="4" hasCustomPrompt="1"/>
          </p:nvPr>
        </p:nvSpPr>
        <p:spPr>
          <a:xfrm>
            <a:off x="1175109" y="3345151"/>
            <a:ext cx="3492600" cy="665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 name="Google Shape;95;p16"/>
          <p:cNvSpPr txBox="1">
            <a:spLocks noGrp="1"/>
          </p:cNvSpPr>
          <p:nvPr>
            <p:ph type="subTitle" idx="5"/>
          </p:nvPr>
        </p:nvSpPr>
        <p:spPr>
          <a:xfrm>
            <a:off x="1175109" y="4137251"/>
            <a:ext cx="3492600" cy="401700"/>
          </a:xfrm>
          <a:prstGeom prst="rect">
            <a:avLst/>
          </a:prstGeom>
          <a:solidFill>
            <a:schemeClr val="accent3"/>
          </a:soli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lt2"/>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8">
    <p:spTree>
      <p:nvGrpSpPr>
        <p:cNvPr id="1" name="Shape 96"/>
        <p:cNvGrpSpPr/>
        <p:nvPr/>
      </p:nvGrpSpPr>
      <p:grpSpPr>
        <a:xfrm>
          <a:off x="0" y="0"/>
          <a:ext cx="0" cy="0"/>
          <a:chOff x="0" y="0"/>
          <a:chExt cx="0" cy="0"/>
        </a:xfrm>
      </p:grpSpPr>
      <p:pic>
        <p:nvPicPr>
          <p:cNvPr id="97" name="Google Shape;97;p17"/>
          <p:cNvPicPr preferRelativeResize="0"/>
          <p:nvPr/>
        </p:nvPicPr>
        <p:blipFill>
          <a:blip r:embed="rId2">
            <a:alphaModFix/>
          </a:blip>
          <a:stretch>
            <a:fillRect/>
          </a:stretch>
        </p:blipFill>
        <p:spPr>
          <a:xfrm>
            <a:off x="50" y="0"/>
            <a:ext cx="9144000" cy="5143500"/>
          </a:xfrm>
          <a:prstGeom prst="rect">
            <a:avLst/>
          </a:prstGeom>
          <a:noFill/>
          <a:ln>
            <a:noFill/>
          </a:ln>
        </p:spPr>
      </p:pic>
      <p:sp>
        <p:nvSpPr>
          <p:cNvPr id="98" name="Google Shape;98;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9" name="Google Shape;99;p17"/>
          <p:cNvSpPr txBox="1">
            <a:spLocks noGrp="1"/>
          </p:cNvSpPr>
          <p:nvPr>
            <p:ph type="subTitle" idx="1"/>
          </p:nvPr>
        </p:nvSpPr>
        <p:spPr>
          <a:xfrm>
            <a:off x="719994" y="3602550"/>
            <a:ext cx="2323500" cy="462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00" name="Google Shape;100;p17"/>
          <p:cNvSpPr txBox="1">
            <a:spLocks noGrp="1"/>
          </p:cNvSpPr>
          <p:nvPr>
            <p:ph type="subTitle" idx="2"/>
          </p:nvPr>
        </p:nvSpPr>
        <p:spPr>
          <a:xfrm>
            <a:off x="3410263" y="3602550"/>
            <a:ext cx="2323500" cy="462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01" name="Google Shape;101;p17"/>
          <p:cNvSpPr txBox="1">
            <a:spLocks noGrp="1"/>
          </p:cNvSpPr>
          <p:nvPr>
            <p:ph type="subTitle" idx="3"/>
          </p:nvPr>
        </p:nvSpPr>
        <p:spPr>
          <a:xfrm>
            <a:off x="6100525" y="3602550"/>
            <a:ext cx="2323500" cy="462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02" name="Google Shape;102;p17"/>
          <p:cNvSpPr txBox="1">
            <a:spLocks noGrp="1"/>
          </p:cNvSpPr>
          <p:nvPr>
            <p:ph type="subTitle" idx="4"/>
          </p:nvPr>
        </p:nvSpPr>
        <p:spPr>
          <a:xfrm>
            <a:off x="719994" y="2810750"/>
            <a:ext cx="2323500" cy="7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3" name="Google Shape;103;p17"/>
          <p:cNvSpPr txBox="1">
            <a:spLocks noGrp="1"/>
          </p:cNvSpPr>
          <p:nvPr>
            <p:ph type="subTitle" idx="5"/>
          </p:nvPr>
        </p:nvSpPr>
        <p:spPr>
          <a:xfrm>
            <a:off x="3410250" y="2810750"/>
            <a:ext cx="2323500" cy="7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4" name="Google Shape;104;p17"/>
          <p:cNvSpPr txBox="1">
            <a:spLocks noGrp="1"/>
          </p:cNvSpPr>
          <p:nvPr>
            <p:ph type="subTitle" idx="6"/>
          </p:nvPr>
        </p:nvSpPr>
        <p:spPr>
          <a:xfrm>
            <a:off x="6100513" y="2810750"/>
            <a:ext cx="2323500" cy="7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 name="Google Shape;105;p17"/>
          <p:cNvSpPr/>
          <p:nvPr/>
        </p:nvSpPr>
        <p:spPr>
          <a:xfrm flipH="1">
            <a:off x="252597"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CUSTOM_6">
    <p:spTree>
      <p:nvGrpSpPr>
        <p:cNvPr id="1" name="Shape 106"/>
        <p:cNvGrpSpPr/>
        <p:nvPr/>
      </p:nvGrpSpPr>
      <p:grpSpPr>
        <a:xfrm>
          <a:off x="0" y="0"/>
          <a:ext cx="0" cy="0"/>
          <a:chOff x="0" y="0"/>
          <a:chExt cx="0" cy="0"/>
        </a:xfrm>
      </p:grpSpPr>
      <p:pic>
        <p:nvPicPr>
          <p:cNvPr id="107" name="Google Shape;107;p18"/>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08" name="Google Shape;10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18"/>
          <p:cNvSpPr txBox="1">
            <a:spLocks noGrp="1"/>
          </p:cNvSpPr>
          <p:nvPr>
            <p:ph type="subTitle" idx="1"/>
          </p:nvPr>
        </p:nvSpPr>
        <p:spPr>
          <a:xfrm>
            <a:off x="3926875" y="1336781"/>
            <a:ext cx="4497300" cy="72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0" name="Google Shape;110;p18"/>
          <p:cNvSpPr txBox="1">
            <a:spLocks noGrp="1"/>
          </p:cNvSpPr>
          <p:nvPr>
            <p:ph type="subTitle" idx="2"/>
          </p:nvPr>
        </p:nvSpPr>
        <p:spPr>
          <a:xfrm>
            <a:off x="3926875" y="2514900"/>
            <a:ext cx="4497300" cy="72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 name="Google Shape;111;p18"/>
          <p:cNvSpPr txBox="1">
            <a:spLocks noGrp="1"/>
          </p:cNvSpPr>
          <p:nvPr>
            <p:ph type="subTitle" idx="3"/>
          </p:nvPr>
        </p:nvSpPr>
        <p:spPr>
          <a:xfrm>
            <a:off x="3926875" y="3693019"/>
            <a:ext cx="4497300" cy="72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18"/>
          <p:cNvSpPr txBox="1">
            <a:spLocks noGrp="1"/>
          </p:cNvSpPr>
          <p:nvPr>
            <p:ph type="subTitle" idx="4"/>
          </p:nvPr>
        </p:nvSpPr>
        <p:spPr>
          <a:xfrm>
            <a:off x="720000" y="1467881"/>
            <a:ext cx="27882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13" name="Google Shape;113;p18"/>
          <p:cNvSpPr txBox="1">
            <a:spLocks noGrp="1"/>
          </p:cNvSpPr>
          <p:nvPr>
            <p:ph type="subTitle" idx="5"/>
          </p:nvPr>
        </p:nvSpPr>
        <p:spPr>
          <a:xfrm>
            <a:off x="720001" y="2646000"/>
            <a:ext cx="27882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14" name="Google Shape;114;p18"/>
          <p:cNvSpPr txBox="1">
            <a:spLocks noGrp="1"/>
          </p:cNvSpPr>
          <p:nvPr>
            <p:ph type="subTitle" idx="6"/>
          </p:nvPr>
        </p:nvSpPr>
        <p:spPr>
          <a:xfrm>
            <a:off x="715100" y="3824119"/>
            <a:ext cx="27882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15" name="Google Shape;115;p18"/>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8"/>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17"/>
        <p:cNvGrpSpPr/>
        <p:nvPr/>
      </p:nvGrpSpPr>
      <p:grpSpPr>
        <a:xfrm>
          <a:off x="0" y="0"/>
          <a:ext cx="0" cy="0"/>
          <a:chOff x="0" y="0"/>
          <a:chExt cx="0" cy="0"/>
        </a:xfrm>
      </p:grpSpPr>
      <p:pic>
        <p:nvPicPr>
          <p:cNvPr id="118" name="Google Shape;118;p19"/>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19" name="Google Shape;11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0" name="Google Shape;120;p19"/>
          <p:cNvSpPr txBox="1">
            <a:spLocks noGrp="1"/>
          </p:cNvSpPr>
          <p:nvPr>
            <p:ph type="subTitle" idx="1"/>
          </p:nvPr>
        </p:nvSpPr>
        <p:spPr>
          <a:xfrm>
            <a:off x="927376" y="13028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21" name="Google Shape;121;p19"/>
          <p:cNvSpPr txBox="1">
            <a:spLocks noGrp="1"/>
          </p:cNvSpPr>
          <p:nvPr>
            <p:ph type="subTitle" idx="2"/>
          </p:nvPr>
        </p:nvSpPr>
        <p:spPr>
          <a:xfrm>
            <a:off x="927376" y="1816075"/>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2" name="Google Shape;122;p19"/>
          <p:cNvSpPr txBox="1">
            <a:spLocks noGrp="1"/>
          </p:cNvSpPr>
          <p:nvPr>
            <p:ph type="subTitle" idx="3"/>
          </p:nvPr>
        </p:nvSpPr>
        <p:spPr>
          <a:xfrm>
            <a:off x="5086121" y="1816075"/>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19"/>
          <p:cNvSpPr txBox="1">
            <a:spLocks noGrp="1"/>
          </p:cNvSpPr>
          <p:nvPr>
            <p:ph type="subTitle" idx="4"/>
          </p:nvPr>
        </p:nvSpPr>
        <p:spPr>
          <a:xfrm>
            <a:off x="927376" y="3488000"/>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 name="Google Shape;124;p19"/>
          <p:cNvSpPr txBox="1">
            <a:spLocks noGrp="1"/>
          </p:cNvSpPr>
          <p:nvPr>
            <p:ph type="subTitle" idx="5"/>
          </p:nvPr>
        </p:nvSpPr>
        <p:spPr>
          <a:xfrm>
            <a:off x="5086121" y="3488000"/>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 name="Google Shape;125;p19"/>
          <p:cNvSpPr txBox="1">
            <a:spLocks noGrp="1"/>
          </p:cNvSpPr>
          <p:nvPr>
            <p:ph type="subTitle" idx="6"/>
          </p:nvPr>
        </p:nvSpPr>
        <p:spPr>
          <a:xfrm>
            <a:off x="927376" y="29750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26" name="Google Shape;126;p19"/>
          <p:cNvSpPr txBox="1">
            <a:spLocks noGrp="1"/>
          </p:cNvSpPr>
          <p:nvPr>
            <p:ph type="subTitle" idx="7"/>
          </p:nvPr>
        </p:nvSpPr>
        <p:spPr>
          <a:xfrm>
            <a:off x="5086121" y="13028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27" name="Google Shape;127;p19"/>
          <p:cNvSpPr txBox="1">
            <a:spLocks noGrp="1"/>
          </p:cNvSpPr>
          <p:nvPr>
            <p:ph type="subTitle" idx="8"/>
          </p:nvPr>
        </p:nvSpPr>
        <p:spPr>
          <a:xfrm>
            <a:off x="5086121" y="29750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28" name="Google Shape;128;p19"/>
          <p:cNvSpPr/>
          <p:nvPr/>
        </p:nvSpPr>
        <p:spPr>
          <a:xfrm>
            <a:off x="8458475" y="38472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9"/>
        <p:cNvGrpSpPr/>
        <p:nvPr/>
      </p:nvGrpSpPr>
      <p:grpSpPr>
        <a:xfrm>
          <a:off x="0" y="0"/>
          <a:ext cx="0" cy="0"/>
          <a:chOff x="0" y="0"/>
          <a:chExt cx="0" cy="0"/>
        </a:xfrm>
      </p:grpSpPr>
      <p:pic>
        <p:nvPicPr>
          <p:cNvPr id="130" name="Google Shape;130;p20"/>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31" name="Google Shape;131;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2" name="Google Shape;132;p20"/>
          <p:cNvSpPr txBox="1">
            <a:spLocks noGrp="1"/>
          </p:cNvSpPr>
          <p:nvPr>
            <p:ph type="subTitle" idx="1"/>
          </p:nvPr>
        </p:nvSpPr>
        <p:spPr>
          <a:xfrm>
            <a:off x="721069" y="1759250"/>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 name="Google Shape;133;p20"/>
          <p:cNvSpPr txBox="1">
            <a:spLocks noGrp="1"/>
          </p:cNvSpPr>
          <p:nvPr>
            <p:ph type="subTitle" idx="2"/>
          </p:nvPr>
        </p:nvSpPr>
        <p:spPr>
          <a:xfrm>
            <a:off x="3446550" y="1759258"/>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4" name="Google Shape;134;p20"/>
          <p:cNvSpPr txBox="1">
            <a:spLocks noGrp="1"/>
          </p:cNvSpPr>
          <p:nvPr>
            <p:ph type="subTitle" idx="3"/>
          </p:nvPr>
        </p:nvSpPr>
        <p:spPr>
          <a:xfrm>
            <a:off x="721075" y="3484003"/>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5" name="Google Shape;135;p20"/>
          <p:cNvSpPr txBox="1">
            <a:spLocks noGrp="1"/>
          </p:cNvSpPr>
          <p:nvPr>
            <p:ph type="subTitle" idx="4"/>
          </p:nvPr>
        </p:nvSpPr>
        <p:spPr>
          <a:xfrm>
            <a:off x="3446552" y="3484007"/>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6" name="Google Shape;136;p20"/>
          <p:cNvSpPr txBox="1">
            <a:spLocks noGrp="1"/>
          </p:cNvSpPr>
          <p:nvPr>
            <p:ph type="subTitle" idx="5"/>
          </p:nvPr>
        </p:nvSpPr>
        <p:spPr>
          <a:xfrm>
            <a:off x="6172031" y="1759258"/>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7" name="Google Shape;137;p20"/>
          <p:cNvSpPr txBox="1">
            <a:spLocks noGrp="1"/>
          </p:cNvSpPr>
          <p:nvPr>
            <p:ph type="subTitle" idx="6"/>
          </p:nvPr>
        </p:nvSpPr>
        <p:spPr>
          <a:xfrm>
            <a:off x="6172029" y="3484007"/>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8" name="Google Shape;138;p20"/>
          <p:cNvSpPr txBox="1">
            <a:spLocks noGrp="1"/>
          </p:cNvSpPr>
          <p:nvPr>
            <p:ph type="subTitle" idx="7"/>
          </p:nvPr>
        </p:nvSpPr>
        <p:spPr>
          <a:xfrm>
            <a:off x="721069" y="1336275"/>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39" name="Google Shape;139;p20"/>
          <p:cNvSpPr txBox="1">
            <a:spLocks noGrp="1"/>
          </p:cNvSpPr>
          <p:nvPr>
            <p:ph type="subTitle" idx="8"/>
          </p:nvPr>
        </p:nvSpPr>
        <p:spPr>
          <a:xfrm>
            <a:off x="3446550" y="1336275"/>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0" name="Google Shape;140;p20"/>
          <p:cNvSpPr txBox="1">
            <a:spLocks noGrp="1"/>
          </p:cNvSpPr>
          <p:nvPr>
            <p:ph type="subTitle" idx="9"/>
          </p:nvPr>
        </p:nvSpPr>
        <p:spPr>
          <a:xfrm>
            <a:off x="6172031" y="1336275"/>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1" name="Google Shape;141;p20"/>
          <p:cNvSpPr txBox="1">
            <a:spLocks noGrp="1"/>
          </p:cNvSpPr>
          <p:nvPr>
            <p:ph type="subTitle" idx="13"/>
          </p:nvPr>
        </p:nvSpPr>
        <p:spPr>
          <a:xfrm>
            <a:off x="721075" y="3063350"/>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2" name="Google Shape;142;p20"/>
          <p:cNvSpPr txBox="1">
            <a:spLocks noGrp="1"/>
          </p:cNvSpPr>
          <p:nvPr>
            <p:ph type="subTitle" idx="14"/>
          </p:nvPr>
        </p:nvSpPr>
        <p:spPr>
          <a:xfrm>
            <a:off x="3446550" y="3063350"/>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3" name="Google Shape;143;p20"/>
          <p:cNvSpPr txBox="1">
            <a:spLocks noGrp="1"/>
          </p:cNvSpPr>
          <p:nvPr>
            <p:ph type="subTitle" idx="15"/>
          </p:nvPr>
        </p:nvSpPr>
        <p:spPr>
          <a:xfrm>
            <a:off x="6172031" y="3063350"/>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4" name="Google Shape;144;p20"/>
          <p:cNvSpPr/>
          <p:nvPr/>
        </p:nvSpPr>
        <p:spPr>
          <a:xfrm>
            <a:off x="8717800" y="157459"/>
            <a:ext cx="754800" cy="755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4" name="Google Shape;14;p3"/>
          <p:cNvSpPr txBox="1">
            <a:spLocks noGrp="1"/>
          </p:cNvSpPr>
          <p:nvPr>
            <p:ph type="title"/>
          </p:nvPr>
        </p:nvSpPr>
        <p:spPr>
          <a:xfrm>
            <a:off x="4359700" y="1621350"/>
            <a:ext cx="3635100" cy="77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618500" y="639363"/>
            <a:ext cx="1117500" cy="9417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a:spLocks noGrp="1"/>
          </p:cNvSpPr>
          <p:nvPr>
            <p:ph type="pic" idx="3"/>
          </p:nvPr>
        </p:nvSpPr>
        <p:spPr>
          <a:xfrm>
            <a:off x="1149165" y="544350"/>
            <a:ext cx="2789700" cy="4054800"/>
          </a:xfrm>
          <a:prstGeom prst="roundRect">
            <a:avLst>
              <a:gd name="adj" fmla="val 16667"/>
            </a:avLst>
          </a:prstGeom>
          <a:noFill/>
          <a:ln>
            <a:noFill/>
          </a:ln>
          <a:effectLst>
            <a:outerShdw blurRad="85725" dist="47625" dir="3180000" algn="bl" rotWithShape="0">
              <a:schemeClr val="dk1">
                <a:alpha val="9000"/>
              </a:schemeClr>
            </a:outerShdw>
          </a:effectLst>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5"/>
        <p:cNvGrpSpPr/>
        <p:nvPr/>
      </p:nvGrpSpPr>
      <p:grpSpPr>
        <a:xfrm>
          <a:off x="0" y="0"/>
          <a:ext cx="0" cy="0"/>
          <a:chOff x="0" y="0"/>
          <a:chExt cx="0" cy="0"/>
        </a:xfrm>
      </p:grpSpPr>
      <p:pic>
        <p:nvPicPr>
          <p:cNvPr id="146" name="Google Shape;146;p21"/>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47" name="Google Shape;147;p21"/>
          <p:cNvSpPr txBox="1">
            <a:spLocks noGrp="1"/>
          </p:cNvSpPr>
          <p:nvPr>
            <p:ph type="ctrTitle"/>
          </p:nvPr>
        </p:nvSpPr>
        <p:spPr>
          <a:xfrm>
            <a:off x="4144900" y="752100"/>
            <a:ext cx="4284000" cy="73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8" name="Google Shape;148;p21"/>
          <p:cNvSpPr txBox="1">
            <a:spLocks noGrp="1"/>
          </p:cNvSpPr>
          <p:nvPr>
            <p:ph type="subTitle" idx="1"/>
          </p:nvPr>
        </p:nvSpPr>
        <p:spPr>
          <a:xfrm>
            <a:off x="4144900" y="1613375"/>
            <a:ext cx="42840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49" name="Google Shape;149;p21"/>
          <p:cNvSpPr txBox="1"/>
          <p:nvPr/>
        </p:nvSpPr>
        <p:spPr>
          <a:xfrm>
            <a:off x="4144900" y="4185775"/>
            <a:ext cx="4284000" cy="422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000">
                <a:solidFill>
                  <a:schemeClr val="dk1"/>
                </a:solidFill>
                <a:latin typeface="Archivo Medium"/>
                <a:ea typeface="Archivo Medium"/>
                <a:cs typeface="Archivo Medium"/>
                <a:sym typeface="Archivo Medium"/>
              </a:rPr>
              <a:t>CREDITS: This presentation template was created by </a:t>
            </a:r>
            <a:r>
              <a:rPr lang="en" sz="1000" u="sng">
                <a:solidFill>
                  <a:schemeClr val="dk1"/>
                </a:solidFill>
                <a:latin typeface="Archivo Medium"/>
                <a:ea typeface="Archivo Medium"/>
                <a:cs typeface="Archivo Medium"/>
                <a:sym typeface="Archivo Medium"/>
                <a:hlinkClick r:id="rId3">
                  <a:extLst>
                    <a:ext uri="{A12FA001-AC4F-418D-AE19-62706E023703}">
                      <ahyp:hlinkClr xmlns:ahyp="http://schemas.microsoft.com/office/drawing/2018/hyperlinkcolor" val="tx"/>
                    </a:ext>
                  </a:extLst>
                </a:hlinkClick>
              </a:rPr>
              <a:t>Slidesgo</a:t>
            </a:r>
            <a:r>
              <a:rPr lang="en" sz="1000" u="sng">
                <a:solidFill>
                  <a:schemeClr val="dk1"/>
                </a:solidFill>
                <a:latin typeface="Archivo Medium"/>
                <a:ea typeface="Archivo Medium"/>
                <a:cs typeface="Archivo Medium"/>
                <a:sym typeface="Archivo Medium"/>
              </a:rPr>
              <a:t>,</a:t>
            </a:r>
            <a:r>
              <a:rPr lang="en" sz="1000">
                <a:solidFill>
                  <a:schemeClr val="dk1"/>
                </a:solidFill>
                <a:latin typeface="Archivo Medium"/>
                <a:ea typeface="Archivo Medium"/>
                <a:cs typeface="Archivo Medium"/>
                <a:sym typeface="Archivo Medium"/>
              </a:rPr>
              <a:t> and includes icons by </a:t>
            </a:r>
            <a:r>
              <a:rPr lang="en" sz="1000" u="sng">
                <a:solidFill>
                  <a:schemeClr val="dk1"/>
                </a:solidFill>
                <a:latin typeface="Archivo Medium"/>
                <a:ea typeface="Archivo Medium"/>
                <a:cs typeface="Archivo Medium"/>
                <a:sym typeface="Archivo Medium"/>
                <a:hlinkClick r:id="rId4">
                  <a:extLst>
                    <a:ext uri="{A12FA001-AC4F-418D-AE19-62706E023703}">
                      <ahyp:hlinkClr xmlns:ahyp="http://schemas.microsoft.com/office/drawing/2018/hyperlinkcolor" val="tx"/>
                    </a:ext>
                  </a:extLst>
                </a:hlinkClick>
              </a:rPr>
              <a:t>Flaticon</a:t>
            </a:r>
            <a:r>
              <a:rPr lang="en" sz="1000">
                <a:solidFill>
                  <a:schemeClr val="dk1"/>
                </a:solidFill>
                <a:latin typeface="Archivo Medium"/>
                <a:ea typeface="Archivo Medium"/>
                <a:cs typeface="Archivo Medium"/>
                <a:sym typeface="Archivo Medium"/>
              </a:rPr>
              <a:t> and infographics &amp; images by </a:t>
            </a:r>
            <a:r>
              <a:rPr lang="en" sz="1000" u="sng">
                <a:solidFill>
                  <a:schemeClr val="dk1"/>
                </a:solidFill>
                <a:latin typeface="Archivo Medium"/>
                <a:ea typeface="Archivo Medium"/>
                <a:cs typeface="Archivo Medium"/>
                <a:sym typeface="Archivo Medium"/>
                <a:hlinkClick r:id="rId5">
                  <a:extLst>
                    <a:ext uri="{A12FA001-AC4F-418D-AE19-62706E023703}">
                      <ahyp:hlinkClr xmlns:ahyp="http://schemas.microsoft.com/office/drawing/2018/hyperlinkcolor" val="tx"/>
                    </a:ext>
                  </a:extLst>
                </a:hlinkClick>
              </a:rPr>
              <a:t>Freepik</a:t>
            </a:r>
            <a:endParaRPr sz="1000" u="sng">
              <a:solidFill>
                <a:schemeClr val="dk1"/>
              </a:solidFill>
              <a:highlight>
                <a:srgbClr val="DFDEFC"/>
              </a:highlight>
              <a:latin typeface="Archivo Medium"/>
              <a:ea typeface="Archivo Medium"/>
              <a:cs typeface="Archivo Medium"/>
              <a:sym typeface="Archivo Medium"/>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0"/>
        <p:cNvGrpSpPr/>
        <p:nvPr/>
      </p:nvGrpSpPr>
      <p:grpSpPr>
        <a:xfrm>
          <a:off x="0" y="0"/>
          <a:ext cx="0" cy="0"/>
          <a:chOff x="0" y="0"/>
          <a:chExt cx="0" cy="0"/>
        </a:xfrm>
      </p:grpSpPr>
      <p:pic>
        <p:nvPicPr>
          <p:cNvPr id="151" name="Google Shape;151;p22"/>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52" name="Google Shape;152;p22"/>
          <p:cNvSpPr/>
          <p:nvPr/>
        </p:nvSpPr>
        <p:spPr>
          <a:xfrm flipH="1">
            <a:off x="-255301" y="78734"/>
            <a:ext cx="754800" cy="755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flipH="1">
            <a:off x="8383100" y="3388151"/>
            <a:ext cx="1323300" cy="13239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1470250" y="3912400"/>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55"/>
        <p:cNvGrpSpPr/>
        <p:nvPr/>
      </p:nvGrpSpPr>
      <p:grpSpPr>
        <a:xfrm>
          <a:off x="0" y="0"/>
          <a:ext cx="0" cy="0"/>
          <a:chOff x="0" y="0"/>
          <a:chExt cx="0" cy="0"/>
        </a:xfrm>
      </p:grpSpPr>
      <p:pic>
        <p:nvPicPr>
          <p:cNvPr id="156" name="Google Shape;156;p23"/>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57" name="Google Shape;157;p23"/>
          <p:cNvSpPr/>
          <p:nvPr/>
        </p:nvSpPr>
        <p:spPr>
          <a:xfrm flipH="1">
            <a:off x="8579000" y="4097897"/>
            <a:ext cx="1020900" cy="10212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flipH="1">
            <a:off x="-608200" y="90026"/>
            <a:ext cx="1323300" cy="13239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9" name="Google Shape;19;p4"/>
          <p:cNvSpPr txBox="1">
            <a:spLocks noGrp="1"/>
          </p:cNvSpPr>
          <p:nvPr>
            <p:ph type="title"/>
          </p:nvPr>
        </p:nvSpPr>
        <p:spPr>
          <a:xfrm>
            <a:off x="1302750" y="445025"/>
            <a:ext cx="653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Google Shape;20;p4"/>
          <p:cNvSpPr txBox="1">
            <a:spLocks noGrp="1"/>
          </p:cNvSpPr>
          <p:nvPr>
            <p:ph type="body" idx="1"/>
          </p:nvPr>
        </p:nvSpPr>
        <p:spPr>
          <a:xfrm>
            <a:off x="1302750" y="1152475"/>
            <a:ext cx="6538500" cy="424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434343"/>
              </a:buClr>
              <a:buSzPts val="1400"/>
              <a:buChar char="■"/>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0"/>
              </a:spcBef>
              <a:spcAft>
                <a:spcPts val="0"/>
              </a:spcAft>
              <a:buClr>
                <a:srgbClr val="434343"/>
              </a:buClr>
              <a:buSzPts val="1200"/>
              <a:buChar char="■"/>
              <a:defRPr>
                <a:solidFill>
                  <a:srgbClr val="434343"/>
                </a:solidFill>
              </a:defRPr>
            </a:lvl3pPr>
            <a:lvl4pPr marL="1828800" lvl="3" indent="-304800" rtl="0">
              <a:lnSpc>
                <a:spcPct val="115000"/>
              </a:lnSpc>
              <a:spcBef>
                <a:spcPts val="0"/>
              </a:spcBef>
              <a:spcAft>
                <a:spcPts val="0"/>
              </a:spcAft>
              <a:buClr>
                <a:srgbClr val="434343"/>
              </a:buClr>
              <a:buSzPts val="1200"/>
              <a:buChar char="■"/>
              <a:defRPr>
                <a:solidFill>
                  <a:srgbClr val="434343"/>
                </a:solidFill>
              </a:defRPr>
            </a:lvl4pPr>
            <a:lvl5pPr marL="2286000" lvl="4" indent="-304800" rtl="0">
              <a:lnSpc>
                <a:spcPct val="115000"/>
              </a:lnSpc>
              <a:spcBef>
                <a:spcPts val="0"/>
              </a:spcBef>
              <a:spcAft>
                <a:spcPts val="0"/>
              </a:spcAft>
              <a:buClr>
                <a:srgbClr val="434343"/>
              </a:buClr>
              <a:buSzPts val="1200"/>
              <a:buChar char="○"/>
              <a:defRPr>
                <a:solidFill>
                  <a:srgbClr val="434343"/>
                </a:solidFill>
              </a:defRPr>
            </a:lvl5pPr>
            <a:lvl6pPr marL="2743200" lvl="5" indent="-304800" rtl="0">
              <a:lnSpc>
                <a:spcPct val="115000"/>
              </a:lnSpc>
              <a:spcBef>
                <a:spcPts val="0"/>
              </a:spcBef>
              <a:spcAft>
                <a:spcPts val="0"/>
              </a:spcAft>
              <a:buClr>
                <a:srgbClr val="434343"/>
              </a:buClr>
              <a:buSzPts val="1200"/>
              <a:buChar char="■"/>
              <a:defRPr>
                <a:solidFill>
                  <a:srgbClr val="434343"/>
                </a:solidFill>
              </a:defRPr>
            </a:lvl6pPr>
            <a:lvl7pPr marL="3200400" lvl="6" indent="-304800" rtl="0">
              <a:lnSpc>
                <a:spcPct val="115000"/>
              </a:lnSpc>
              <a:spcBef>
                <a:spcPts val="0"/>
              </a:spcBef>
              <a:spcAft>
                <a:spcPts val="0"/>
              </a:spcAft>
              <a:buClr>
                <a:srgbClr val="434343"/>
              </a:buClr>
              <a:buSzPts val="1200"/>
              <a:buChar char="●"/>
              <a:defRPr>
                <a:solidFill>
                  <a:srgbClr val="434343"/>
                </a:solidFill>
              </a:defRPr>
            </a:lvl7pPr>
            <a:lvl8pPr marL="3657600" lvl="7" indent="-304800" rtl="0">
              <a:lnSpc>
                <a:spcPct val="115000"/>
              </a:lnSpc>
              <a:spcBef>
                <a:spcPts val="0"/>
              </a:spcBef>
              <a:spcAft>
                <a:spcPts val="0"/>
              </a:spcAft>
              <a:buClr>
                <a:srgbClr val="434343"/>
              </a:buClr>
              <a:buSzPts val="1200"/>
              <a:buChar char="○"/>
              <a:defRPr>
                <a:solidFill>
                  <a:srgbClr val="434343"/>
                </a:solidFill>
              </a:defRPr>
            </a:lvl8pPr>
            <a:lvl9pPr marL="4114800" lvl="8" indent="-304800" rtl="0">
              <a:lnSpc>
                <a:spcPct val="115000"/>
              </a:lnSpc>
              <a:spcBef>
                <a:spcPts val="0"/>
              </a:spcBef>
              <a:spcAft>
                <a:spcPts val="0"/>
              </a:spcAft>
              <a:buClr>
                <a:srgbClr val="434343"/>
              </a:buClr>
              <a:buSzPts val="1200"/>
              <a:buChar char="■"/>
              <a:defRPr>
                <a:solidFill>
                  <a:srgbClr val="434343"/>
                </a:solidFill>
              </a:defRPr>
            </a:lvl9pPr>
          </a:lstStyle>
          <a:p>
            <a:endParaRPr/>
          </a:p>
        </p:txBody>
      </p:sp>
      <p:sp>
        <p:nvSpPr>
          <p:cNvPr id="21" name="Google Shape;21;p4"/>
          <p:cNvSpPr/>
          <p:nvPr/>
        </p:nvSpPr>
        <p:spPr>
          <a:xfrm>
            <a:off x="8504250" y="291375"/>
            <a:ext cx="542400" cy="5427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50" y="0"/>
            <a:ext cx="9144000" cy="5143500"/>
          </a:xfrm>
          <a:prstGeom prst="rect">
            <a:avLst/>
          </a:prstGeom>
          <a:noFill/>
          <a:ln>
            <a:noFill/>
          </a:ln>
        </p:spPr>
      </p:pic>
      <p:sp>
        <p:nvSpPr>
          <p:cNvPr id="24" name="Google Shape;2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 name="Google Shape;25;p5"/>
          <p:cNvSpPr txBox="1">
            <a:spLocks noGrp="1"/>
          </p:cNvSpPr>
          <p:nvPr>
            <p:ph type="subTitle" idx="1"/>
          </p:nvPr>
        </p:nvSpPr>
        <p:spPr>
          <a:xfrm>
            <a:off x="4933806" y="2419425"/>
            <a:ext cx="3453900" cy="97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 name="Google Shape;26;p5"/>
          <p:cNvSpPr txBox="1">
            <a:spLocks noGrp="1"/>
          </p:cNvSpPr>
          <p:nvPr>
            <p:ph type="subTitle" idx="2"/>
          </p:nvPr>
        </p:nvSpPr>
        <p:spPr>
          <a:xfrm>
            <a:off x="756294" y="2419425"/>
            <a:ext cx="3453900" cy="97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 name="Google Shape;27;p5"/>
          <p:cNvSpPr txBox="1">
            <a:spLocks noGrp="1"/>
          </p:cNvSpPr>
          <p:nvPr>
            <p:ph type="subTitle" idx="3"/>
          </p:nvPr>
        </p:nvSpPr>
        <p:spPr>
          <a:xfrm>
            <a:off x="756294" y="1898775"/>
            <a:ext cx="3453900" cy="47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8" name="Google Shape;28;p5"/>
          <p:cNvSpPr txBox="1">
            <a:spLocks noGrp="1"/>
          </p:cNvSpPr>
          <p:nvPr>
            <p:ph type="subTitle" idx="4"/>
          </p:nvPr>
        </p:nvSpPr>
        <p:spPr>
          <a:xfrm>
            <a:off x="4933806" y="1898775"/>
            <a:ext cx="3453900" cy="47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9" name="Google Shape;29;p5"/>
          <p:cNvSpPr/>
          <p:nvPr/>
        </p:nvSpPr>
        <p:spPr>
          <a:xfrm>
            <a:off x="-734700" y="4203747"/>
            <a:ext cx="1491000" cy="14904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a:off x="8717800" y="157459"/>
            <a:ext cx="754800" cy="755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pic>
        <p:nvPicPr>
          <p:cNvPr id="32" name="Google Shape;32;p6"/>
          <p:cNvPicPr preferRelativeResize="0"/>
          <p:nvPr/>
        </p:nvPicPr>
        <p:blipFill>
          <a:blip r:embed="rId2">
            <a:alphaModFix/>
          </a:blip>
          <a:stretch>
            <a:fillRect/>
          </a:stretch>
        </p:blipFill>
        <p:spPr>
          <a:xfrm>
            <a:off x="50" y="0"/>
            <a:ext cx="9144000" cy="5143500"/>
          </a:xfrm>
          <a:prstGeom prst="rect">
            <a:avLst/>
          </a:prstGeom>
          <a:noFill/>
          <a:ln>
            <a:noFill/>
          </a:ln>
        </p:spPr>
      </p:pic>
      <p:sp>
        <p:nvSpPr>
          <p:cNvPr id="33" name="Google Shape;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6"/>
          <p:cNvSpPr/>
          <p:nvPr/>
        </p:nvSpPr>
        <p:spPr>
          <a:xfrm flipH="1">
            <a:off x="-255301" y="78734"/>
            <a:ext cx="754800" cy="755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8518000" y="4458425"/>
            <a:ext cx="542400" cy="5427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pic>
        <p:nvPicPr>
          <p:cNvPr id="37" name="Google Shape;37;p7"/>
          <p:cNvPicPr preferRelativeResize="0"/>
          <p:nvPr/>
        </p:nvPicPr>
        <p:blipFill>
          <a:blip r:embed="rId2">
            <a:alphaModFix/>
          </a:blip>
          <a:stretch>
            <a:fillRect/>
          </a:stretch>
        </p:blipFill>
        <p:spPr>
          <a:xfrm>
            <a:off x="50" y="0"/>
            <a:ext cx="9144000" cy="5143500"/>
          </a:xfrm>
          <a:prstGeom prst="rect">
            <a:avLst/>
          </a:prstGeom>
          <a:noFill/>
          <a:ln>
            <a:noFill/>
          </a:ln>
        </p:spPr>
      </p:pic>
      <p:sp>
        <p:nvSpPr>
          <p:cNvPr id="38" name="Google Shape;38;p7"/>
          <p:cNvSpPr txBox="1">
            <a:spLocks noGrp="1"/>
          </p:cNvSpPr>
          <p:nvPr>
            <p:ph type="title"/>
          </p:nvPr>
        </p:nvSpPr>
        <p:spPr>
          <a:xfrm>
            <a:off x="720000" y="897663"/>
            <a:ext cx="3852000" cy="10872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 name="Google Shape;39;p7"/>
          <p:cNvSpPr txBox="1">
            <a:spLocks noGrp="1"/>
          </p:cNvSpPr>
          <p:nvPr>
            <p:ph type="body" idx="1"/>
          </p:nvPr>
        </p:nvSpPr>
        <p:spPr>
          <a:xfrm>
            <a:off x="720000" y="2138038"/>
            <a:ext cx="3852000" cy="210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solidFill>
                  <a:srgbClr val="434343"/>
                </a:solidFill>
              </a:defRPr>
            </a:lvl1pPr>
            <a:lvl2pPr marL="914400" lvl="1" indent="-304800" rtl="0">
              <a:lnSpc>
                <a:spcPct val="115000"/>
              </a:lnSpc>
              <a:spcBef>
                <a:spcPts val="0"/>
              </a:spcBef>
              <a:spcAft>
                <a:spcPts val="0"/>
              </a:spcAft>
              <a:buSzPts val="1200"/>
              <a:buChar char="■"/>
              <a:defRPr>
                <a:solidFill>
                  <a:srgbClr val="434343"/>
                </a:solidFill>
              </a:defRPr>
            </a:lvl2pPr>
            <a:lvl3pPr marL="1371600" lvl="2" indent="-304800" rtl="0">
              <a:lnSpc>
                <a:spcPct val="115000"/>
              </a:lnSpc>
              <a:spcBef>
                <a:spcPts val="0"/>
              </a:spcBef>
              <a:spcAft>
                <a:spcPts val="0"/>
              </a:spcAft>
              <a:buSzPts val="1200"/>
              <a:buChar char="■"/>
              <a:defRPr>
                <a:solidFill>
                  <a:srgbClr val="434343"/>
                </a:solidFill>
              </a:defRPr>
            </a:lvl3pPr>
            <a:lvl4pPr marL="1828800" lvl="3" indent="-304800" rtl="0">
              <a:lnSpc>
                <a:spcPct val="115000"/>
              </a:lnSpc>
              <a:spcBef>
                <a:spcPts val="0"/>
              </a:spcBef>
              <a:spcAft>
                <a:spcPts val="0"/>
              </a:spcAft>
              <a:buSzPts val="1200"/>
              <a:buChar char="■"/>
              <a:defRPr>
                <a:solidFill>
                  <a:srgbClr val="434343"/>
                </a:solidFill>
              </a:defRPr>
            </a:lvl4pPr>
            <a:lvl5pPr marL="2286000" lvl="4" indent="-304800" rtl="0">
              <a:lnSpc>
                <a:spcPct val="115000"/>
              </a:lnSpc>
              <a:spcBef>
                <a:spcPts val="0"/>
              </a:spcBef>
              <a:spcAft>
                <a:spcPts val="0"/>
              </a:spcAft>
              <a:buSzPts val="1200"/>
              <a:buChar char="○"/>
              <a:defRPr>
                <a:solidFill>
                  <a:srgbClr val="434343"/>
                </a:solidFill>
              </a:defRPr>
            </a:lvl5pPr>
            <a:lvl6pPr marL="2743200" lvl="5" indent="-304800" rtl="0">
              <a:lnSpc>
                <a:spcPct val="115000"/>
              </a:lnSpc>
              <a:spcBef>
                <a:spcPts val="0"/>
              </a:spcBef>
              <a:spcAft>
                <a:spcPts val="0"/>
              </a:spcAft>
              <a:buSzPts val="1200"/>
              <a:buChar char="■"/>
              <a:defRPr>
                <a:solidFill>
                  <a:srgbClr val="434343"/>
                </a:solidFill>
              </a:defRPr>
            </a:lvl6pPr>
            <a:lvl7pPr marL="3200400" lvl="6" indent="-304800" rtl="0">
              <a:lnSpc>
                <a:spcPct val="115000"/>
              </a:lnSpc>
              <a:spcBef>
                <a:spcPts val="0"/>
              </a:spcBef>
              <a:spcAft>
                <a:spcPts val="0"/>
              </a:spcAft>
              <a:buSzPts val="1200"/>
              <a:buChar char="●"/>
              <a:defRPr>
                <a:solidFill>
                  <a:srgbClr val="434343"/>
                </a:solidFill>
              </a:defRPr>
            </a:lvl7pPr>
            <a:lvl8pPr marL="3657600" lvl="7" indent="-304800" rtl="0">
              <a:lnSpc>
                <a:spcPct val="115000"/>
              </a:lnSpc>
              <a:spcBef>
                <a:spcPts val="0"/>
              </a:spcBef>
              <a:spcAft>
                <a:spcPts val="0"/>
              </a:spcAft>
              <a:buSzPts val="1200"/>
              <a:buChar char="○"/>
              <a:defRPr>
                <a:solidFill>
                  <a:srgbClr val="434343"/>
                </a:solidFill>
              </a:defRPr>
            </a:lvl8pPr>
            <a:lvl9pPr marL="4114800" lvl="8" indent="-304800" rtl="0">
              <a:lnSpc>
                <a:spcPct val="115000"/>
              </a:lnSpc>
              <a:spcBef>
                <a:spcPts val="0"/>
              </a:spcBef>
              <a:spcAft>
                <a:spcPts val="0"/>
              </a:spcAft>
              <a:buSzPts val="1200"/>
              <a:buChar char="■"/>
              <a:defRPr>
                <a:solidFill>
                  <a:srgbClr val="434343"/>
                </a:solidFill>
              </a:defRPr>
            </a:lvl9pPr>
          </a:lstStyle>
          <a:p>
            <a:endParaRPr/>
          </a:p>
        </p:txBody>
      </p:sp>
      <p:sp>
        <p:nvSpPr>
          <p:cNvPr id="40" name="Google Shape;40;p7"/>
          <p:cNvSpPr>
            <a:spLocks noGrp="1"/>
          </p:cNvSpPr>
          <p:nvPr>
            <p:ph type="pic" idx="2"/>
          </p:nvPr>
        </p:nvSpPr>
        <p:spPr>
          <a:xfrm>
            <a:off x="5166575" y="537300"/>
            <a:ext cx="2832600" cy="4068900"/>
          </a:xfrm>
          <a:prstGeom prst="roundRect">
            <a:avLst>
              <a:gd name="adj" fmla="val 16667"/>
            </a:avLst>
          </a:prstGeom>
          <a:noFill/>
          <a:ln>
            <a:noFill/>
          </a:ln>
          <a:effectLst>
            <a:outerShdw blurRad="114300" dist="47625" dir="3180000" algn="bl" rotWithShape="0">
              <a:schemeClr val="dk1">
                <a:alpha val="9000"/>
              </a:schemeClr>
            </a:outerShdw>
          </a:effectLst>
        </p:spPr>
      </p:sp>
      <p:sp>
        <p:nvSpPr>
          <p:cNvPr id="41" name="Google Shape;41;p7"/>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a:off x="8458475" y="38472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pic>
        <p:nvPicPr>
          <p:cNvPr id="44" name="Google Shape;44;p8"/>
          <p:cNvPicPr preferRelativeResize="0"/>
          <p:nvPr/>
        </p:nvPicPr>
        <p:blipFill>
          <a:blip r:embed="rId2">
            <a:alphaModFix/>
          </a:blip>
          <a:stretch>
            <a:fillRect/>
          </a:stretch>
        </p:blipFill>
        <p:spPr>
          <a:xfrm>
            <a:off x="50" y="0"/>
            <a:ext cx="9144000" cy="5143500"/>
          </a:xfrm>
          <a:prstGeom prst="rect">
            <a:avLst/>
          </a:prstGeom>
          <a:noFill/>
          <a:ln>
            <a:noFill/>
          </a:ln>
        </p:spPr>
      </p:pic>
      <p:sp>
        <p:nvSpPr>
          <p:cNvPr id="45" name="Google Shape;45;p8"/>
          <p:cNvSpPr txBox="1">
            <a:spLocks noGrp="1"/>
          </p:cNvSpPr>
          <p:nvPr>
            <p:ph type="title"/>
          </p:nvPr>
        </p:nvSpPr>
        <p:spPr>
          <a:xfrm>
            <a:off x="1276050" y="1307100"/>
            <a:ext cx="66420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500"/>
              <a:buNone/>
              <a:defRPr sz="4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46" name="Google Shape;46;p8"/>
          <p:cNvSpPr/>
          <p:nvPr/>
        </p:nvSpPr>
        <p:spPr>
          <a:xfrm>
            <a:off x="7918050" y="37749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961425" y="1419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pic>
        <p:nvPicPr>
          <p:cNvPr id="49" name="Google Shape;49;p9"/>
          <p:cNvPicPr preferRelativeResize="0"/>
          <p:nvPr/>
        </p:nvPicPr>
        <p:blipFill>
          <a:blip r:embed="rId2">
            <a:alphaModFix/>
          </a:blip>
          <a:stretch>
            <a:fillRect/>
          </a:stretch>
        </p:blipFill>
        <p:spPr>
          <a:xfrm>
            <a:off x="50" y="0"/>
            <a:ext cx="9144000" cy="5143500"/>
          </a:xfrm>
          <a:prstGeom prst="rect">
            <a:avLst/>
          </a:prstGeom>
          <a:noFill/>
          <a:ln>
            <a:noFill/>
          </a:ln>
        </p:spPr>
      </p:pic>
      <p:sp>
        <p:nvSpPr>
          <p:cNvPr id="50" name="Google Shape;50;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1" name="Google Shape;51;p9"/>
          <p:cNvSpPr txBox="1">
            <a:spLocks noGrp="1"/>
          </p:cNvSpPr>
          <p:nvPr>
            <p:ph type="subTitle" idx="1"/>
          </p:nvPr>
        </p:nvSpPr>
        <p:spPr>
          <a:xfrm>
            <a:off x="2201925" y="2427926"/>
            <a:ext cx="4740300" cy="481800"/>
          </a:xfrm>
          <a:prstGeom prst="rect">
            <a:avLst/>
          </a:prstGeom>
          <a:solidFill>
            <a:schemeClr val="accent3"/>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200"/>
              <a:buNone/>
              <a:defRPr sz="1600">
                <a:solidFill>
                  <a:schemeClr val="lt1"/>
                </a:solidFill>
              </a:defRPr>
            </a:lvl1pPr>
            <a:lvl2pPr lvl="1" algn="ctr" rtl="0">
              <a:lnSpc>
                <a:spcPct val="100000"/>
              </a:lnSpc>
              <a:spcBef>
                <a:spcPts val="0"/>
              </a:spcBef>
              <a:spcAft>
                <a:spcPts val="0"/>
              </a:spcAft>
              <a:buClr>
                <a:schemeClr val="lt1"/>
              </a:buClr>
              <a:buSzPts val="1200"/>
              <a:buNone/>
              <a:defRPr>
                <a:solidFill>
                  <a:schemeClr val="lt1"/>
                </a:solidFill>
              </a:defRPr>
            </a:lvl2pPr>
            <a:lvl3pPr lvl="2" algn="ctr" rtl="0">
              <a:lnSpc>
                <a:spcPct val="100000"/>
              </a:lnSpc>
              <a:spcBef>
                <a:spcPts val="0"/>
              </a:spcBef>
              <a:spcAft>
                <a:spcPts val="0"/>
              </a:spcAft>
              <a:buClr>
                <a:schemeClr val="lt1"/>
              </a:buClr>
              <a:buSzPts val="1200"/>
              <a:buNone/>
              <a:defRPr>
                <a:solidFill>
                  <a:schemeClr val="lt1"/>
                </a:solidFill>
              </a:defRPr>
            </a:lvl3pPr>
            <a:lvl4pPr lvl="3" algn="ctr" rtl="0">
              <a:lnSpc>
                <a:spcPct val="100000"/>
              </a:lnSpc>
              <a:spcBef>
                <a:spcPts val="0"/>
              </a:spcBef>
              <a:spcAft>
                <a:spcPts val="0"/>
              </a:spcAft>
              <a:buClr>
                <a:schemeClr val="lt1"/>
              </a:buClr>
              <a:buSzPts val="1200"/>
              <a:buNone/>
              <a:defRPr>
                <a:solidFill>
                  <a:schemeClr val="lt1"/>
                </a:solidFill>
              </a:defRPr>
            </a:lvl4pPr>
            <a:lvl5pPr lvl="4" algn="ctr" rtl="0">
              <a:lnSpc>
                <a:spcPct val="100000"/>
              </a:lnSpc>
              <a:spcBef>
                <a:spcPts val="0"/>
              </a:spcBef>
              <a:spcAft>
                <a:spcPts val="0"/>
              </a:spcAft>
              <a:buClr>
                <a:schemeClr val="lt1"/>
              </a:buClr>
              <a:buSzPts val="1200"/>
              <a:buNone/>
              <a:defRPr>
                <a:solidFill>
                  <a:schemeClr val="lt1"/>
                </a:solidFill>
              </a:defRPr>
            </a:lvl5pPr>
            <a:lvl6pPr lvl="5" algn="ctr" rtl="0">
              <a:lnSpc>
                <a:spcPct val="100000"/>
              </a:lnSpc>
              <a:spcBef>
                <a:spcPts val="0"/>
              </a:spcBef>
              <a:spcAft>
                <a:spcPts val="0"/>
              </a:spcAft>
              <a:buClr>
                <a:schemeClr val="lt1"/>
              </a:buClr>
              <a:buSzPts val="1200"/>
              <a:buNone/>
              <a:defRPr>
                <a:solidFill>
                  <a:schemeClr val="lt1"/>
                </a:solidFill>
              </a:defRPr>
            </a:lvl6pPr>
            <a:lvl7pPr lvl="6" algn="ctr" rtl="0">
              <a:lnSpc>
                <a:spcPct val="100000"/>
              </a:lnSpc>
              <a:spcBef>
                <a:spcPts val="0"/>
              </a:spcBef>
              <a:spcAft>
                <a:spcPts val="0"/>
              </a:spcAft>
              <a:buClr>
                <a:schemeClr val="lt1"/>
              </a:buClr>
              <a:buSzPts val="1200"/>
              <a:buNone/>
              <a:defRPr>
                <a:solidFill>
                  <a:schemeClr val="lt1"/>
                </a:solidFill>
              </a:defRPr>
            </a:lvl7pPr>
            <a:lvl8pPr lvl="7" algn="ctr" rtl="0">
              <a:lnSpc>
                <a:spcPct val="100000"/>
              </a:lnSpc>
              <a:spcBef>
                <a:spcPts val="0"/>
              </a:spcBef>
              <a:spcAft>
                <a:spcPts val="0"/>
              </a:spcAft>
              <a:buClr>
                <a:schemeClr val="lt1"/>
              </a:buClr>
              <a:buSzPts val="1200"/>
              <a:buNone/>
              <a:defRPr>
                <a:solidFill>
                  <a:schemeClr val="lt1"/>
                </a:solidFill>
              </a:defRPr>
            </a:lvl8pPr>
            <a:lvl9pPr lvl="8" algn="ctr" rtl="0">
              <a:lnSpc>
                <a:spcPct val="100000"/>
              </a:lnSpc>
              <a:spcBef>
                <a:spcPts val="0"/>
              </a:spcBef>
              <a:spcAft>
                <a:spcPts val="0"/>
              </a:spcAft>
              <a:buClr>
                <a:schemeClr val="lt1"/>
              </a:buClr>
              <a:buSzPts val="1200"/>
              <a:buNone/>
              <a:defRPr>
                <a:solidFill>
                  <a:schemeClr val="lt1"/>
                </a:solidFill>
              </a:defRPr>
            </a:lvl9pPr>
          </a:lstStyle>
          <a:p>
            <a:endParaRPr/>
          </a:p>
        </p:txBody>
      </p:sp>
      <p:sp>
        <p:nvSpPr>
          <p:cNvPr id="52" name="Google Shape;52;p9"/>
          <p:cNvSpPr/>
          <p:nvPr/>
        </p:nvSpPr>
        <p:spPr>
          <a:xfrm>
            <a:off x="-663400" y="3604850"/>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7859725" y="-6630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a:spLocks noGrp="1"/>
          </p:cNvSpPr>
          <p:nvPr>
            <p:ph type="pic" idx="2"/>
          </p:nvPr>
        </p:nvSpPr>
        <p:spPr>
          <a:xfrm>
            <a:off x="-6875" y="0"/>
            <a:ext cx="9144000" cy="5157300"/>
          </a:xfrm>
          <a:prstGeom prst="rect">
            <a:avLst/>
          </a:prstGeom>
          <a:noFill/>
          <a:ln>
            <a:noFill/>
          </a:ln>
        </p:spPr>
      </p:sp>
      <p:sp>
        <p:nvSpPr>
          <p:cNvPr id="56" name="Google Shape;56;p10"/>
          <p:cNvSpPr txBox="1">
            <a:spLocks noGrp="1"/>
          </p:cNvSpPr>
          <p:nvPr>
            <p:ph type="title"/>
          </p:nvPr>
        </p:nvSpPr>
        <p:spPr>
          <a:xfrm>
            <a:off x="720000" y="4038000"/>
            <a:ext cx="7704000" cy="572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2"/>
              </a:buClr>
              <a:buSzPts val="3000"/>
              <a:buNone/>
              <a:defRPr>
                <a:solidFill>
                  <a:schemeClr val="lt2"/>
                </a:solidFill>
              </a:defRPr>
            </a:lvl1pPr>
            <a:lvl2pPr lvl="1" algn="ctr" rtl="0">
              <a:spcBef>
                <a:spcPts val="0"/>
              </a:spcBef>
              <a:spcAft>
                <a:spcPts val="0"/>
              </a:spcAft>
              <a:buClr>
                <a:schemeClr val="lt2"/>
              </a:buClr>
              <a:buSzPts val="3500"/>
              <a:buNone/>
              <a:defRPr>
                <a:solidFill>
                  <a:schemeClr val="lt2"/>
                </a:solidFill>
              </a:defRPr>
            </a:lvl2pPr>
            <a:lvl3pPr lvl="2" algn="ctr" rtl="0">
              <a:spcBef>
                <a:spcPts val="0"/>
              </a:spcBef>
              <a:spcAft>
                <a:spcPts val="0"/>
              </a:spcAft>
              <a:buClr>
                <a:schemeClr val="lt2"/>
              </a:buClr>
              <a:buSzPts val="3500"/>
              <a:buNone/>
              <a:defRPr>
                <a:solidFill>
                  <a:schemeClr val="lt2"/>
                </a:solidFill>
              </a:defRPr>
            </a:lvl3pPr>
            <a:lvl4pPr lvl="3" algn="ctr" rtl="0">
              <a:spcBef>
                <a:spcPts val="0"/>
              </a:spcBef>
              <a:spcAft>
                <a:spcPts val="0"/>
              </a:spcAft>
              <a:buClr>
                <a:schemeClr val="lt2"/>
              </a:buClr>
              <a:buSzPts val="3500"/>
              <a:buNone/>
              <a:defRPr>
                <a:solidFill>
                  <a:schemeClr val="lt2"/>
                </a:solidFill>
              </a:defRPr>
            </a:lvl4pPr>
            <a:lvl5pPr lvl="4" algn="ctr" rtl="0">
              <a:spcBef>
                <a:spcPts val="0"/>
              </a:spcBef>
              <a:spcAft>
                <a:spcPts val="0"/>
              </a:spcAft>
              <a:buClr>
                <a:schemeClr val="lt2"/>
              </a:buClr>
              <a:buSzPts val="3500"/>
              <a:buNone/>
              <a:defRPr>
                <a:solidFill>
                  <a:schemeClr val="lt2"/>
                </a:solidFill>
              </a:defRPr>
            </a:lvl5pPr>
            <a:lvl6pPr lvl="5" algn="ctr" rtl="0">
              <a:spcBef>
                <a:spcPts val="0"/>
              </a:spcBef>
              <a:spcAft>
                <a:spcPts val="0"/>
              </a:spcAft>
              <a:buClr>
                <a:schemeClr val="lt2"/>
              </a:buClr>
              <a:buSzPts val="3500"/>
              <a:buNone/>
              <a:defRPr>
                <a:solidFill>
                  <a:schemeClr val="lt2"/>
                </a:solidFill>
              </a:defRPr>
            </a:lvl6pPr>
            <a:lvl7pPr lvl="6" algn="ctr" rtl="0">
              <a:spcBef>
                <a:spcPts val="0"/>
              </a:spcBef>
              <a:spcAft>
                <a:spcPts val="0"/>
              </a:spcAft>
              <a:buClr>
                <a:schemeClr val="lt2"/>
              </a:buClr>
              <a:buSzPts val="3500"/>
              <a:buNone/>
              <a:defRPr>
                <a:solidFill>
                  <a:schemeClr val="lt2"/>
                </a:solidFill>
              </a:defRPr>
            </a:lvl7pPr>
            <a:lvl8pPr lvl="7" algn="ctr" rtl="0">
              <a:spcBef>
                <a:spcPts val="0"/>
              </a:spcBef>
              <a:spcAft>
                <a:spcPts val="0"/>
              </a:spcAft>
              <a:buClr>
                <a:schemeClr val="lt2"/>
              </a:buClr>
              <a:buSzPts val="3500"/>
              <a:buNone/>
              <a:defRPr>
                <a:solidFill>
                  <a:schemeClr val="lt2"/>
                </a:solidFill>
              </a:defRPr>
            </a:lvl8pPr>
            <a:lvl9pPr lvl="8" algn="ctr" rtl="0">
              <a:spcBef>
                <a:spcPts val="0"/>
              </a:spcBef>
              <a:spcAft>
                <a:spcPts val="0"/>
              </a:spcAft>
              <a:buClr>
                <a:schemeClr val="lt2"/>
              </a:buClr>
              <a:buSzPts val="3500"/>
              <a:buNone/>
              <a:defRPr>
                <a:solidFill>
                  <a:schemeClr val="lt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Catamaran"/>
              <a:buNone/>
              <a:defRPr sz="3000" b="1">
                <a:solidFill>
                  <a:schemeClr val="dk1"/>
                </a:solidFill>
                <a:latin typeface="Catamaran"/>
                <a:ea typeface="Catamaran"/>
                <a:cs typeface="Catamaran"/>
                <a:sym typeface="Catamaran"/>
              </a:defRPr>
            </a:lvl1pPr>
            <a:lvl2pPr lvl="1"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2pPr>
            <a:lvl3pPr lvl="2"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3pPr>
            <a:lvl4pPr lvl="3"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4pPr>
            <a:lvl5pPr lvl="4"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5pPr>
            <a:lvl6pPr lvl="5"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6pPr>
            <a:lvl7pPr lvl="6"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7pPr>
            <a:lvl8pPr lvl="7"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8pPr>
            <a:lvl9pPr lvl="8"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1pPr>
            <a:lvl2pPr marL="914400" lvl="1"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2pPr>
            <a:lvl3pPr marL="1371600" lvl="2"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3pPr>
            <a:lvl4pPr marL="1828800" lvl="3"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4pPr>
            <a:lvl5pPr marL="2286000" lvl="4"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5pPr>
            <a:lvl6pPr marL="2743200" lvl="5"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6pPr>
            <a:lvl7pPr marL="3200400" lvl="6"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7pPr>
            <a:lvl8pPr marL="3657600" lvl="7"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8pPr>
            <a:lvl9pPr marL="4114800" lvl="8"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hyperlink" Target="https://www.kaggle.com/competitions/rsna-2023-abdominal-trauma-detection" TargetMode="External"/><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9.jpeg"/></Relationships>
</file>

<file path=ppt/slides/_rels/slide13.xml.rels><?xml version="1.0" encoding="UTF-8" standalone="yes"?>
<Relationships xmlns="http://schemas.openxmlformats.org/package/2006/relationships"><Relationship Id="rId3" Type="http://schemas.openxmlformats.org/officeDocument/2006/relationships/hyperlink" Target="https://www.kaggle.com/datasets/tolgadincer/labeled-chest-xray-images" TargetMode="External"/><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11.jpeg"/></Relationships>
</file>

<file path=ppt/slides/_rels/slide15.xml.rels><?xml version="1.0" encoding="UTF-8" standalone="yes"?>
<Relationships xmlns="http://schemas.openxmlformats.org/package/2006/relationships"><Relationship Id="rId3" Type="http://schemas.openxmlformats.org/officeDocument/2006/relationships/hyperlink" Target="https://www.kaggle.com/datasets/nazmul0087/ct-kidney-dataset-normal-cyst-tumor-and-stone" TargetMode="External"/><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hyperlink" Target="https://www.kaggle.com/datasets/bmadushanirodrigo/fracture-multi-region-x-ray-data" TargetMode="External"/><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8.xml"/><Relationship Id="rId1" Type="http://schemas.openxmlformats.org/officeDocument/2006/relationships/slideLayout" Target="../slideLayouts/slideLayout15.xml"/><Relationship Id="rId4" Type="http://schemas.openxmlformats.org/officeDocument/2006/relationships/image" Target="../media/image15.jpeg"/></Relationships>
</file>

<file path=ppt/slides/_rels/slide19.xml.rels><?xml version="1.0" encoding="UTF-8" standalone="yes"?>
<Relationships xmlns="http://schemas.openxmlformats.org/package/2006/relationships"><Relationship Id="rId3" Type="http://schemas.openxmlformats.org/officeDocument/2006/relationships/hyperlink" Target="https://www.kaggle.com/datasets/mohamedgobara/multi-class-knee-osteoporosis-x-ray-dataset" TargetMode="External"/><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17.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8.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7"/>
          <p:cNvSpPr/>
          <p:nvPr/>
        </p:nvSpPr>
        <p:spPr>
          <a:xfrm>
            <a:off x="827700" y="-1680725"/>
            <a:ext cx="3209400" cy="32085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p:nvPr/>
        </p:nvSpPr>
        <p:spPr>
          <a:xfrm>
            <a:off x="7906575" y="3226925"/>
            <a:ext cx="2414100" cy="24138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7"/>
          <p:cNvSpPr txBox="1">
            <a:spLocks noGrp="1"/>
          </p:cNvSpPr>
          <p:nvPr>
            <p:ph type="ctrTitle"/>
          </p:nvPr>
        </p:nvSpPr>
        <p:spPr>
          <a:xfrm>
            <a:off x="3488100" y="-162883"/>
            <a:ext cx="4848000" cy="3586058"/>
          </a:xfrm>
          <a:prstGeom prst="rect">
            <a:avLst/>
          </a:prstGeom>
        </p:spPr>
        <p:txBody>
          <a:bodyPr spcFirstLastPara="1" wrap="square" lIns="91425" tIns="91425" rIns="91425" bIns="91425" anchor="b" anchorCtr="0">
            <a:noAutofit/>
          </a:bodyPr>
          <a:lstStyle/>
          <a:p>
            <a:r>
              <a:rPr lang="en" dirty="0"/>
              <a:t>X-Ray Vision</a:t>
            </a:r>
            <a:br>
              <a:rPr lang="en">
                <a:solidFill>
                  <a:schemeClr val="accent3"/>
                </a:solidFill>
              </a:rPr>
            </a:br>
            <a:r>
              <a:rPr lang="en" dirty="0">
                <a:solidFill>
                  <a:schemeClr val="accent3"/>
                </a:solidFill>
              </a:rPr>
              <a:t>Smarter Decision</a:t>
            </a:r>
            <a:r>
              <a:rPr lang="en" dirty="0"/>
              <a:t> </a:t>
            </a:r>
          </a:p>
        </p:txBody>
      </p:sp>
      <p:sp>
        <p:nvSpPr>
          <p:cNvPr id="172" name="Google Shape;172;p27"/>
          <p:cNvSpPr txBox="1">
            <a:spLocks noGrp="1"/>
          </p:cNvSpPr>
          <p:nvPr>
            <p:ph type="subTitle" idx="1"/>
          </p:nvPr>
        </p:nvSpPr>
        <p:spPr>
          <a:xfrm>
            <a:off x="3571475" y="3499025"/>
            <a:ext cx="4479000" cy="18553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lang="en"/>
          </a:p>
        </p:txBody>
      </p:sp>
      <p:pic>
        <p:nvPicPr>
          <p:cNvPr id="2" name="Picture 1" descr="X-ray of a knee joint&#10;&#10;Description automatically generated">
            <a:extLst>
              <a:ext uri="{FF2B5EF4-FFF2-40B4-BE49-F238E27FC236}">
                <a16:creationId xmlns:a16="http://schemas.microsoft.com/office/drawing/2014/main" id="{4AEED660-05DA-AF95-BA17-F2EDD351ACC5}"/>
              </a:ext>
            </a:extLst>
          </p:cNvPr>
          <p:cNvPicPr>
            <a:picLocks noChangeAspect="1"/>
          </p:cNvPicPr>
          <p:nvPr/>
        </p:nvPicPr>
        <p:blipFill>
          <a:blip r:embed="rId3"/>
          <a:stretch>
            <a:fillRect/>
          </a:stretch>
        </p:blipFill>
        <p:spPr>
          <a:xfrm>
            <a:off x="717464" y="702147"/>
            <a:ext cx="2457450" cy="347662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40" name="TextBox 39">
            <a:extLst>
              <a:ext uri="{FF2B5EF4-FFF2-40B4-BE49-F238E27FC236}">
                <a16:creationId xmlns:a16="http://schemas.microsoft.com/office/drawing/2014/main" id="{DBAFD664-5690-4743-A437-2D09C390C628}"/>
              </a:ext>
            </a:extLst>
          </p:cNvPr>
          <p:cNvSpPr txBox="1"/>
          <p:nvPr/>
        </p:nvSpPr>
        <p:spPr>
          <a:xfrm>
            <a:off x="1302555" y="1290264"/>
            <a:ext cx="7524750" cy="30008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lvl="1" indent="-342900">
              <a:lnSpc>
                <a:spcPct val="250000"/>
              </a:lnSpc>
              <a:buAutoNum type="arabicPeriod"/>
            </a:pPr>
            <a:r>
              <a:rPr lang="en-US" b="1" dirty="0"/>
              <a:t>Abdominal Trauma</a:t>
            </a:r>
            <a:endParaRPr lang="en-US" dirty="0"/>
          </a:p>
          <a:p>
            <a:pPr marL="342900" lvl="1" indent="-342900">
              <a:lnSpc>
                <a:spcPct val="250000"/>
              </a:lnSpc>
              <a:buAutoNum type="arabicPeriod"/>
            </a:pPr>
            <a:r>
              <a:rPr lang="en-US" b="1" dirty="0"/>
              <a:t>Chest X-ray</a:t>
            </a:r>
            <a:endParaRPr lang="en-US"/>
          </a:p>
          <a:p>
            <a:pPr marL="342900" lvl="1" indent="-342900">
              <a:lnSpc>
                <a:spcPct val="250000"/>
              </a:lnSpc>
              <a:buAutoNum type="arabicPeriod"/>
            </a:pPr>
            <a:r>
              <a:rPr lang="en-US" b="1" dirty="0"/>
              <a:t>Kidney Diseases</a:t>
            </a:r>
            <a:endParaRPr lang="en-US"/>
          </a:p>
          <a:p>
            <a:pPr marL="342900" lvl="1" indent="-342900">
              <a:lnSpc>
                <a:spcPct val="250000"/>
              </a:lnSpc>
              <a:buAutoNum type="arabicPeriod"/>
            </a:pPr>
            <a:r>
              <a:rPr lang="en-US" b="1" dirty="0"/>
              <a:t>Bone Fractures</a:t>
            </a:r>
            <a:endParaRPr lang="en-US"/>
          </a:p>
          <a:p>
            <a:pPr marL="342900" lvl="1" indent="-342900">
              <a:lnSpc>
                <a:spcPct val="250000"/>
              </a:lnSpc>
              <a:buAutoNum type="arabicPeriod"/>
            </a:pPr>
            <a:r>
              <a:rPr lang="en-US" b="1" dirty="0"/>
              <a:t>Knee Osteoporosis</a:t>
            </a:r>
            <a:endParaRPr lang="en-US" dirty="0"/>
          </a:p>
          <a:p>
            <a:pPr algn="l"/>
            <a:endParaRPr lang="en-US" dirty="0"/>
          </a:p>
        </p:txBody>
      </p:sp>
      <p:sp>
        <p:nvSpPr>
          <p:cNvPr id="2" name="Google Shape;224;p31">
            <a:extLst>
              <a:ext uri="{FF2B5EF4-FFF2-40B4-BE49-F238E27FC236}">
                <a16:creationId xmlns:a16="http://schemas.microsoft.com/office/drawing/2014/main" id="{90166295-8DFA-A22B-792C-906BE765CB74}"/>
              </a:ext>
            </a:extLst>
          </p:cNvPr>
          <p:cNvSpPr txBox="1">
            <a:spLocks/>
          </p:cNvSpPr>
          <p:nvPr/>
        </p:nvSpPr>
        <p:spPr>
          <a:xfrm>
            <a:off x="593" y="321659"/>
            <a:ext cx="6380830" cy="895612"/>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R="0" lvl="0"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1pPr>
            <a:lvl2pPr marR="0" lvl="1"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2pPr>
            <a:lvl3pPr marR="0" lvl="2"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3pPr>
            <a:lvl4pPr marR="0" lvl="3"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4pPr>
            <a:lvl5pPr marR="0" lvl="4"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5pPr>
            <a:lvl6pPr marR="0" lvl="5"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6pPr>
            <a:lvl7pPr marR="0" lvl="6"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7pPr>
            <a:lvl8pPr marR="0" lvl="7"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8pPr>
            <a:lvl9pPr marR="0" lvl="8"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9pPr>
          </a:lstStyle>
          <a:p>
            <a:r>
              <a:rPr lang="en"/>
              <a:t>04</a:t>
            </a:r>
          </a:p>
        </p:txBody>
      </p:sp>
    </p:spTree>
    <p:extLst>
      <p:ext uri="{BB962C8B-B14F-4D97-AF65-F5344CB8AC3E}">
        <p14:creationId xmlns:p14="http://schemas.microsoft.com/office/powerpoint/2010/main" val="150687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i="1" dirty="0">
                <a:solidFill>
                  <a:schemeClr val="bg2">
                    <a:lumMod val="49000"/>
                  </a:schemeClr>
                </a:solidFill>
                <a:hlinkClick r:id="rId3">
                  <a:extLst>
                    <a:ext uri="{A12FA001-AC4F-418D-AE19-62706E023703}">
                      <ahyp:hlinkClr xmlns:ahyp="http://schemas.microsoft.com/office/drawing/2018/hyperlinkcolor" val="tx"/>
                    </a:ext>
                  </a:extLst>
                </a:hlinkClick>
              </a:rPr>
              <a:t>1- Abdominal Trauma</a:t>
            </a:r>
            <a:endParaRPr lang="en-US" i="1">
              <a:solidFill>
                <a:schemeClr val="bg2">
                  <a:lumMod val="49000"/>
                </a:schemeClr>
              </a:solidFill>
            </a:endParaRPr>
          </a:p>
        </p:txBody>
      </p:sp>
      <p:sp>
        <p:nvSpPr>
          <p:cNvPr id="249" name="Google Shape;249;p34"/>
          <p:cNvSpPr txBox="1">
            <a:spLocks noGrp="1"/>
          </p:cNvSpPr>
          <p:nvPr>
            <p:ph type="subTitle" idx="4"/>
          </p:nvPr>
        </p:nvSpPr>
        <p:spPr>
          <a:xfrm>
            <a:off x="720000" y="1467881"/>
            <a:ext cx="2788200" cy="4611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en" dirty="0"/>
              <a:t>Overview</a:t>
            </a:r>
            <a:endParaRPr lang="en-US" dirty="0"/>
          </a:p>
        </p:txBody>
      </p:sp>
      <p:sp>
        <p:nvSpPr>
          <p:cNvPr id="250" name="Google Shape;250;p34"/>
          <p:cNvSpPr txBox="1">
            <a:spLocks noGrp="1"/>
          </p:cNvSpPr>
          <p:nvPr>
            <p:ph type="subTitle" idx="5"/>
          </p:nvPr>
        </p:nvSpPr>
        <p:spPr>
          <a:xfrm>
            <a:off x="720001" y="2646000"/>
            <a:ext cx="2788200" cy="4611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en" dirty="0"/>
              <a:t>Objective</a:t>
            </a:r>
            <a:endParaRPr lang="en-US" dirty="0"/>
          </a:p>
        </p:txBody>
      </p:sp>
      <p:sp>
        <p:nvSpPr>
          <p:cNvPr id="251" name="Google Shape;251;p34"/>
          <p:cNvSpPr txBox="1">
            <a:spLocks noGrp="1"/>
          </p:cNvSpPr>
          <p:nvPr>
            <p:ph type="subTitle" idx="1"/>
          </p:nvPr>
        </p:nvSpPr>
        <p:spPr>
          <a:xfrm>
            <a:off x="3177747" y="1468072"/>
            <a:ext cx="4497300" cy="723300"/>
          </a:xfrm>
          <a:prstGeom prst="rect">
            <a:avLst/>
          </a:prstGeom>
        </p:spPr>
        <p:txBody>
          <a:bodyPr spcFirstLastPara="1" wrap="square" lIns="91425" tIns="91425" rIns="91425" bIns="91425" anchor="t" anchorCtr="0">
            <a:noAutofit/>
          </a:bodyPr>
          <a:lstStyle/>
          <a:p>
            <a:pPr marL="0" indent="0"/>
            <a:r>
              <a:rPr lang="en" dirty="0"/>
              <a:t>Traumatic injuries cause over 5 million deaths annually, with accurate diagnosis of abdominal injuries crucial for improving survival.</a:t>
            </a:r>
            <a:endParaRPr lang="en-US" dirty="0"/>
          </a:p>
        </p:txBody>
      </p:sp>
      <p:sp>
        <p:nvSpPr>
          <p:cNvPr id="252" name="Google Shape;252;p34"/>
          <p:cNvSpPr txBox="1">
            <a:spLocks noGrp="1"/>
          </p:cNvSpPr>
          <p:nvPr>
            <p:ph type="subTitle" idx="2"/>
          </p:nvPr>
        </p:nvSpPr>
        <p:spPr>
          <a:xfrm>
            <a:off x="3177747" y="2514900"/>
            <a:ext cx="4497300" cy="723300"/>
          </a:xfrm>
          <a:prstGeom prst="rect">
            <a:avLst/>
          </a:prstGeom>
        </p:spPr>
        <p:txBody>
          <a:bodyPr spcFirstLastPara="1" wrap="square" lIns="91425" tIns="91425" rIns="91425" bIns="91425" anchor="t" anchorCtr="0">
            <a:noAutofit/>
          </a:bodyPr>
          <a:lstStyle/>
          <a:p>
            <a:pPr marL="0" indent="0"/>
            <a:r>
              <a:rPr lang="en" dirty="0"/>
              <a:t>Develop an automated system to detect injuries in CT scans, helping medical professionals make timely decisions.</a:t>
            </a:r>
            <a:endParaRPr lang="en-US" dirty="0"/>
          </a:p>
        </p:txBody>
      </p:sp>
      <p:sp>
        <p:nvSpPr>
          <p:cNvPr id="253" name="Google Shape;253;p34"/>
          <p:cNvSpPr txBox="1">
            <a:spLocks noGrp="1"/>
          </p:cNvSpPr>
          <p:nvPr>
            <p:ph type="subTitle" idx="3"/>
          </p:nvPr>
        </p:nvSpPr>
        <p:spPr>
          <a:xfrm>
            <a:off x="3177747" y="3538558"/>
            <a:ext cx="4033922" cy="983550"/>
          </a:xfrm>
          <a:prstGeom prst="rect">
            <a:avLst/>
          </a:prstGeom>
        </p:spPr>
        <p:txBody>
          <a:bodyPr spcFirstLastPara="1" wrap="square" lIns="91425" tIns="91425" rIns="91425" bIns="91425" anchor="t" anchorCtr="0">
            <a:noAutofit/>
          </a:bodyPr>
          <a:lstStyle/>
          <a:p>
            <a:r>
              <a:rPr lang="en" dirty="0"/>
              <a:t>Binary Multi-Label Classification  </a:t>
            </a:r>
            <a:endParaRPr lang="en-US"/>
          </a:p>
          <a:p>
            <a:r>
              <a:rPr lang="en" dirty="0"/>
              <a:t>Labels include:   </a:t>
            </a:r>
            <a:endParaRPr lang="en-US" dirty="0"/>
          </a:p>
          <a:p>
            <a:pPr>
              <a:buFont typeface="Arial"/>
              <a:buChar char="•"/>
            </a:pPr>
            <a:r>
              <a:rPr lang="en" dirty="0"/>
              <a:t>Bowel, Extravasation, Kidney, Liver, and </a:t>
            </a:r>
            <a:r>
              <a:rPr lang="en-US" dirty="0"/>
              <a:t>Spleen Injuries (Healthy/Injury, Low/High)  </a:t>
            </a:r>
          </a:p>
          <a:p>
            <a:pPr>
              <a:buFont typeface="Arial"/>
              <a:buChar char="•"/>
            </a:pPr>
            <a:r>
              <a:rPr lang="en-US" dirty="0"/>
              <a:t>Any Injury (Presence/Absence)</a:t>
            </a:r>
          </a:p>
        </p:txBody>
      </p:sp>
      <p:sp>
        <p:nvSpPr>
          <p:cNvPr id="254" name="Google Shape;254;p34"/>
          <p:cNvSpPr txBox="1">
            <a:spLocks noGrp="1"/>
          </p:cNvSpPr>
          <p:nvPr>
            <p:ph type="subTitle" idx="6"/>
          </p:nvPr>
        </p:nvSpPr>
        <p:spPr>
          <a:xfrm>
            <a:off x="722823" y="3685105"/>
            <a:ext cx="2788200" cy="461100"/>
          </a:xfrm>
          <a:prstGeom prst="rect">
            <a:avLst/>
          </a:prstGeom>
        </p:spPr>
        <p:txBody>
          <a:bodyPr spcFirstLastPara="1" wrap="square" lIns="91425" tIns="91425" rIns="91425" bIns="91425" anchor="b" anchorCtr="0">
            <a:noAutofit/>
          </a:bodyPr>
          <a:lstStyle/>
          <a:p>
            <a:pPr marL="0" indent="0"/>
            <a:r>
              <a:rPr lang="en" dirty="0"/>
              <a:t>Problem Type</a:t>
            </a:r>
            <a:endParaRPr lang="en-US" dirty="0"/>
          </a:p>
        </p:txBody>
      </p:sp>
      <p:sp>
        <p:nvSpPr>
          <p:cNvPr id="2" name="Google Shape;224;p31">
            <a:extLst>
              <a:ext uri="{FF2B5EF4-FFF2-40B4-BE49-F238E27FC236}">
                <a16:creationId xmlns:a16="http://schemas.microsoft.com/office/drawing/2014/main" id="{1478516D-5C23-E601-DD51-6AE95CFBEC98}"/>
              </a:ext>
            </a:extLst>
          </p:cNvPr>
          <p:cNvSpPr txBox="1">
            <a:spLocks/>
          </p:cNvSpPr>
          <p:nvPr/>
        </p:nvSpPr>
        <p:spPr>
          <a:xfrm>
            <a:off x="1340" y="306961"/>
            <a:ext cx="1337729" cy="84155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R="0" lvl="0"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1pPr>
            <a:lvl2pPr marR="0" lvl="1"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2pPr>
            <a:lvl3pPr marR="0" lvl="2"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3pPr>
            <a:lvl4pPr marR="0" lvl="3"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4pPr>
            <a:lvl5pPr marR="0" lvl="4"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5pPr>
            <a:lvl6pPr marR="0" lvl="5"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6pPr>
            <a:lvl7pPr marR="0" lvl="6"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7pPr>
            <a:lvl8pPr marR="0" lvl="7"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8pPr>
            <a:lvl9pPr marR="0" lvl="8"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9pPr>
          </a:lstStyle>
          <a:p>
            <a:r>
              <a:rPr lang="en"/>
              <a:t>04</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7"/>
          <p:cNvSpPr/>
          <p:nvPr/>
        </p:nvSpPr>
        <p:spPr>
          <a:xfrm>
            <a:off x="-1592000" y="-935150"/>
            <a:ext cx="2941200" cy="2940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7"/>
          <p:cNvSpPr/>
          <p:nvPr/>
        </p:nvSpPr>
        <p:spPr>
          <a:xfrm>
            <a:off x="6470200" y="192932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txBox="1">
            <a:spLocks noGrp="1"/>
          </p:cNvSpPr>
          <p:nvPr>
            <p:ph type="subTitle" idx="3"/>
          </p:nvPr>
        </p:nvSpPr>
        <p:spPr>
          <a:xfrm>
            <a:off x="1175109" y="13916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Accuracy</a:t>
            </a:r>
            <a:endParaRPr dirty="0">
              <a:solidFill>
                <a:schemeClr val="lt1"/>
              </a:solidFill>
            </a:endParaRPr>
          </a:p>
        </p:txBody>
      </p:sp>
      <p:sp>
        <p:nvSpPr>
          <p:cNvPr id="293" name="Google Shape;293;p37"/>
          <p:cNvSpPr txBox="1">
            <a:spLocks noGrp="1"/>
          </p:cNvSpPr>
          <p:nvPr>
            <p:ph type="title"/>
          </p:nvPr>
        </p:nvSpPr>
        <p:spPr>
          <a:xfrm>
            <a:off x="1175109" y="1974850"/>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93.68%</a:t>
            </a:r>
            <a:endParaRPr lang="en-US" dirty="0"/>
          </a:p>
        </p:txBody>
      </p:sp>
      <p:sp>
        <p:nvSpPr>
          <p:cNvPr id="294" name="Google Shape;294;p37"/>
          <p:cNvSpPr txBox="1">
            <a:spLocks noGrp="1"/>
          </p:cNvSpPr>
          <p:nvPr>
            <p:ph type="subTitle" idx="1"/>
          </p:nvPr>
        </p:nvSpPr>
        <p:spPr>
          <a:xfrm>
            <a:off x="1175109" y="27644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Recall</a:t>
            </a:r>
            <a:endParaRPr dirty="0">
              <a:solidFill>
                <a:schemeClr val="lt1"/>
              </a:solidFill>
            </a:endParaRPr>
          </a:p>
        </p:txBody>
      </p:sp>
      <p:sp>
        <p:nvSpPr>
          <p:cNvPr id="295" name="Google Shape;295;p37"/>
          <p:cNvSpPr txBox="1">
            <a:spLocks noGrp="1"/>
          </p:cNvSpPr>
          <p:nvPr>
            <p:ph type="title" idx="2"/>
          </p:nvPr>
        </p:nvSpPr>
        <p:spPr>
          <a:xfrm>
            <a:off x="1175109" y="604549"/>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90.21%</a:t>
            </a:r>
            <a:endParaRPr lang="en-US" dirty="0"/>
          </a:p>
        </p:txBody>
      </p:sp>
      <p:sp>
        <p:nvSpPr>
          <p:cNvPr id="296" name="Google Shape;296;p37"/>
          <p:cNvSpPr txBox="1">
            <a:spLocks noGrp="1"/>
          </p:cNvSpPr>
          <p:nvPr>
            <p:ph type="title" idx="4"/>
          </p:nvPr>
        </p:nvSpPr>
        <p:spPr>
          <a:xfrm>
            <a:off x="1175109" y="3345151"/>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85.70%</a:t>
            </a:r>
            <a:endParaRPr lang="en-US" dirty="0"/>
          </a:p>
        </p:txBody>
      </p:sp>
      <p:sp>
        <p:nvSpPr>
          <p:cNvPr id="297" name="Google Shape;297;p37"/>
          <p:cNvSpPr txBox="1">
            <a:spLocks noGrp="1"/>
          </p:cNvSpPr>
          <p:nvPr>
            <p:ph type="subTitle" idx="5"/>
          </p:nvPr>
        </p:nvSpPr>
        <p:spPr>
          <a:xfrm>
            <a:off x="1175109" y="4137251"/>
            <a:ext cx="3492600" cy="401700"/>
          </a:xfrm>
          <a:prstGeom prst="rect">
            <a:avLst/>
          </a:prstGeom>
        </p:spPr>
        <p:txBody>
          <a:bodyPr spcFirstLastPara="1" wrap="square" lIns="91425" tIns="91425" rIns="91425" bIns="91425" anchor="t" anchorCtr="0">
            <a:noAutofit/>
          </a:bodyPr>
          <a:lstStyle/>
          <a:p>
            <a:pPr marL="0" indent="0"/>
            <a:r>
              <a:rPr lang="en" dirty="0">
                <a:solidFill>
                  <a:schemeClr val="lt1"/>
                </a:solidFill>
              </a:rPr>
              <a:t>Precision </a:t>
            </a:r>
            <a:endParaRPr lang="en-US" dirty="0">
              <a:solidFill>
                <a:schemeClr val="lt1"/>
              </a:solidFill>
            </a:endParaRPr>
          </a:p>
        </p:txBody>
      </p:sp>
      <p:pic>
        <p:nvPicPr>
          <p:cNvPr id="3" name="Picture 2" descr="A close-up of a ct scan&#10;&#10;Description automatically generated">
            <a:extLst>
              <a:ext uri="{FF2B5EF4-FFF2-40B4-BE49-F238E27FC236}">
                <a16:creationId xmlns:a16="http://schemas.microsoft.com/office/drawing/2014/main" id="{D2DBF4F7-8006-876E-4813-0C2C3D4A08BF}"/>
              </a:ext>
            </a:extLst>
          </p:cNvPr>
          <p:cNvPicPr>
            <a:picLocks noChangeAspect="1"/>
          </p:cNvPicPr>
          <p:nvPr/>
        </p:nvPicPr>
        <p:blipFill>
          <a:blip r:embed="rId3"/>
          <a:stretch>
            <a:fillRect/>
          </a:stretch>
        </p:blipFill>
        <p:spPr>
          <a:xfrm rot="20880000">
            <a:off x="6658674" y="92287"/>
            <a:ext cx="2062414" cy="2018023"/>
          </a:xfrm>
          <a:prstGeom prst="rect">
            <a:avLst/>
          </a:prstGeom>
          <a:ln>
            <a:noFill/>
          </a:ln>
          <a:effectLst>
            <a:outerShdw blurRad="292100" dist="139700" dir="2700000" algn="tl" rotWithShape="0">
              <a:srgbClr val="333333">
                <a:alpha val="65000"/>
              </a:srgbClr>
            </a:outerShdw>
          </a:effectLst>
        </p:spPr>
      </p:pic>
      <p:pic>
        <p:nvPicPr>
          <p:cNvPr id="4" name="Picture 3" descr="A close-up of an x-ray of a lung&#10;&#10;Description automatically generated">
            <a:extLst>
              <a:ext uri="{FF2B5EF4-FFF2-40B4-BE49-F238E27FC236}">
                <a16:creationId xmlns:a16="http://schemas.microsoft.com/office/drawing/2014/main" id="{8B119AFC-9A1A-C6CC-5087-02D39CB785B0}"/>
              </a:ext>
            </a:extLst>
          </p:cNvPr>
          <p:cNvPicPr>
            <a:picLocks noChangeAspect="1"/>
          </p:cNvPicPr>
          <p:nvPr/>
        </p:nvPicPr>
        <p:blipFill>
          <a:blip r:embed="rId4"/>
          <a:stretch>
            <a:fillRect/>
          </a:stretch>
        </p:blipFill>
        <p:spPr>
          <a:xfrm rot="-1500000">
            <a:off x="5115093" y="2524486"/>
            <a:ext cx="1972177" cy="1972177"/>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i="1" dirty="0">
                <a:solidFill>
                  <a:schemeClr val="bg2">
                    <a:lumMod val="49000"/>
                  </a:schemeClr>
                </a:solidFill>
                <a:hlinkClick r:id="rId3">
                  <a:extLst>
                    <a:ext uri="{A12FA001-AC4F-418D-AE19-62706E023703}">
                      <ahyp:hlinkClr xmlns:ahyp="http://schemas.microsoft.com/office/drawing/2018/hyperlinkcolor" val="tx"/>
                    </a:ext>
                  </a:extLst>
                </a:hlinkClick>
              </a:rPr>
              <a:t>2- Chest X-ray</a:t>
            </a:r>
            <a:endParaRPr i="1">
              <a:solidFill>
                <a:schemeClr val="bg2">
                  <a:lumMod val="49000"/>
                </a:schemeClr>
              </a:solidFill>
              <a:hlinkClick r:id="rId3">
                <a:extLst>
                  <a:ext uri="{A12FA001-AC4F-418D-AE19-62706E023703}">
                    <ahyp:hlinkClr xmlns:ahyp="http://schemas.microsoft.com/office/drawing/2018/hyperlinkcolor" val="tx"/>
                  </a:ext>
                </a:extLst>
              </a:hlinkClick>
            </a:endParaRPr>
          </a:p>
        </p:txBody>
      </p:sp>
      <p:sp>
        <p:nvSpPr>
          <p:cNvPr id="249" name="Google Shape;249;p34"/>
          <p:cNvSpPr txBox="1">
            <a:spLocks noGrp="1"/>
          </p:cNvSpPr>
          <p:nvPr>
            <p:ph type="subTitle" idx="4"/>
          </p:nvPr>
        </p:nvSpPr>
        <p:spPr>
          <a:xfrm>
            <a:off x="720000" y="1467881"/>
            <a:ext cx="2788200" cy="4611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en"/>
              <a:t>Overview</a:t>
            </a:r>
            <a:endParaRPr lang="en-US"/>
          </a:p>
        </p:txBody>
      </p:sp>
      <p:sp>
        <p:nvSpPr>
          <p:cNvPr id="250" name="Google Shape;250;p34"/>
          <p:cNvSpPr txBox="1">
            <a:spLocks noGrp="1"/>
          </p:cNvSpPr>
          <p:nvPr>
            <p:ph type="subTitle" idx="5"/>
          </p:nvPr>
        </p:nvSpPr>
        <p:spPr>
          <a:xfrm>
            <a:off x="720001" y="2646000"/>
            <a:ext cx="2788200" cy="4611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en"/>
              <a:t>Objective</a:t>
            </a:r>
            <a:endParaRPr lang="en-US"/>
          </a:p>
        </p:txBody>
      </p:sp>
      <p:sp>
        <p:nvSpPr>
          <p:cNvPr id="251" name="Google Shape;251;p34"/>
          <p:cNvSpPr txBox="1">
            <a:spLocks noGrp="1"/>
          </p:cNvSpPr>
          <p:nvPr>
            <p:ph type="subTitle" idx="1"/>
          </p:nvPr>
        </p:nvSpPr>
        <p:spPr>
          <a:xfrm>
            <a:off x="3177747" y="1336781"/>
            <a:ext cx="4497300" cy="723300"/>
          </a:xfrm>
          <a:prstGeom prst="rect">
            <a:avLst/>
          </a:prstGeom>
        </p:spPr>
        <p:txBody>
          <a:bodyPr spcFirstLastPara="1" wrap="square" lIns="91425" tIns="91425" rIns="91425" bIns="91425" anchor="t" anchorCtr="0">
            <a:noAutofit/>
          </a:bodyPr>
          <a:lstStyle/>
          <a:p>
            <a:pPr marL="0" indent="0"/>
            <a:r>
              <a:rPr lang="en"/>
              <a:t>Chest diseases affect millions globally, and this project uses CNNs to automate the diagnosis of conditions (normal, bacterial pneumonia, viral pneumonia) from X-ray images, improving accuracy and care efficiency.</a:t>
            </a:r>
            <a:endParaRPr lang="en-US"/>
          </a:p>
        </p:txBody>
      </p:sp>
      <p:sp>
        <p:nvSpPr>
          <p:cNvPr id="252" name="Google Shape;252;p34"/>
          <p:cNvSpPr txBox="1">
            <a:spLocks noGrp="1"/>
          </p:cNvSpPr>
          <p:nvPr>
            <p:ph type="subTitle" idx="2"/>
          </p:nvPr>
        </p:nvSpPr>
        <p:spPr>
          <a:xfrm>
            <a:off x="3177747" y="2561238"/>
            <a:ext cx="4497300" cy="723300"/>
          </a:xfrm>
          <a:prstGeom prst="rect">
            <a:avLst/>
          </a:prstGeom>
        </p:spPr>
        <p:txBody>
          <a:bodyPr spcFirstLastPara="1" wrap="square" lIns="91425" tIns="91425" rIns="91425" bIns="91425" anchor="t" anchorCtr="0">
            <a:noAutofit/>
          </a:bodyPr>
          <a:lstStyle/>
          <a:p>
            <a:pPr marL="0" indent="0"/>
            <a:r>
              <a:rPr lang="en"/>
              <a:t>To develop an automated system that classifies chest conditions from X-ray images, enhancing diagnostic reliability and aiding healthcare professionals in delivering faster care.</a:t>
            </a:r>
            <a:endParaRPr lang="en-US"/>
          </a:p>
        </p:txBody>
      </p:sp>
      <p:sp>
        <p:nvSpPr>
          <p:cNvPr id="253" name="Google Shape;253;p34"/>
          <p:cNvSpPr txBox="1">
            <a:spLocks noGrp="1"/>
          </p:cNvSpPr>
          <p:nvPr>
            <p:ph type="subTitle" idx="3"/>
          </p:nvPr>
        </p:nvSpPr>
        <p:spPr>
          <a:xfrm>
            <a:off x="3177747" y="3685294"/>
            <a:ext cx="4033922" cy="983550"/>
          </a:xfrm>
          <a:prstGeom prst="rect">
            <a:avLst/>
          </a:prstGeom>
        </p:spPr>
        <p:txBody>
          <a:bodyPr spcFirstLastPara="1" wrap="square" lIns="91425" tIns="91425" rIns="91425" bIns="91425" anchor="t" anchorCtr="0">
            <a:noAutofit/>
          </a:bodyPr>
          <a:lstStyle/>
          <a:p>
            <a:r>
              <a:rPr lang="en"/>
              <a:t>Multi-class classification (Normal, Pneumonia Bacteria, Pneumonia Virus)</a:t>
            </a:r>
          </a:p>
        </p:txBody>
      </p:sp>
      <p:sp>
        <p:nvSpPr>
          <p:cNvPr id="254" name="Google Shape;254;p34"/>
          <p:cNvSpPr txBox="1">
            <a:spLocks noGrp="1"/>
          </p:cNvSpPr>
          <p:nvPr>
            <p:ph type="subTitle" idx="6"/>
          </p:nvPr>
        </p:nvSpPr>
        <p:spPr>
          <a:xfrm>
            <a:off x="722823" y="3685105"/>
            <a:ext cx="2788200" cy="461100"/>
          </a:xfrm>
          <a:prstGeom prst="rect">
            <a:avLst/>
          </a:prstGeom>
        </p:spPr>
        <p:txBody>
          <a:bodyPr spcFirstLastPara="1" wrap="square" lIns="91425" tIns="91425" rIns="91425" bIns="91425" anchor="b" anchorCtr="0">
            <a:noAutofit/>
          </a:bodyPr>
          <a:lstStyle/>
          <a:p>
            <a:pPr marL="0" indent="0"/>
            <a:r>
              <a:rPr lang="en"/>
              <a:t>Problem Type</a:t>
            </a:r>
            <a:endParaRPr lang="en-US"/>
          </a:p>
        </p:txBody>
      </p:sp>
      <p:sp>
        <p:nvSpPr>
          <p:cNvPr id="2" name="Google Shape;224;p31">
            <a:extLst>
              <a:ext uri="{FF2B5EF4-FFF2-40B4-BE49-F238E27FC236}">
                <a16:creationId xmlns:a16="http://schemas.microsoft.com/office/drawing/2014/main" id="{7997A5AE-73CF-AE58-4618-2AB4EE560782}"/>
              </a:ext>
            </a:extLst>
          </p:cNvPr>
          <p:cNvSpPr txBox="1">
            <a:spLocks/>
          </p:cNvSpPr>
          <p:nvPr/>
        </p:nvSpPr>
        <p:spPr>
          <a:xfrm>
            <a:off x="1340" y="445974"/>
            <a:ext cx="1337729" cy="84155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R="0" lvl="0"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1pPr>
            <a:lvl2pPr marR="0" lvl="1"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2pPr>
            <a:lvl3pPr marR="0" lvl="2"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3pPr>
            <a:lvl4pPr marR="0" lvl="3"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4pPr>
            <a:lvl5pPr marR="0" lvl="4"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5pPr>
            <a:lvl6pPr marR="0" lvl="5"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6pPr>
            <a:lvl7pPr marR="0" lvl="6"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7pPr>
            <a:lvl8pPr marR="0" lvl="7"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8pPr>
            <a:lvl9pPr marR="0" lvl="8"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9pPr>
          </a:lstStyle>
          <a:p>
            <a:r>
              <a:rPr lang="en"/>
              <a:t>04</a:t>
            </a:r>
          </a:p>
        </p:txBody>
      </p:sp>
    </p:spTree>
    <p:extLst>
      <p:ext uri="{BB962C8B-B14F-4D97-AF65-F5344CB8AC3E}">
        <p14:creationId xmlns:p14="http://schemas.microsoft.com/office/powerpoint/2010/main" val="1885023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7"/>
          <p:cNvSpPr/>
          <p:nvPr/>
        </p:nvSpPr>
        <p:spPr>
          <a:xfrm>
            <a:off x="-1592000" y="-935150"/>
            <a:ext cx="2941200" cy="2940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7"/>
          <p:cNvSpPr/>
          <p:nvPr/>
        </p:nvSpPr>
        <p:spPr>
          <a:xfrm>
            <a:off x="6470200" y="192932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txBox="1">
            <a:spLocks noGrp="1"/>
          </p:cNvSpPr>
          <p:nvPr>
            <p:ph type="subTitle" idx="3"/>
          </p:nvPr>
        </p:nvSpPr>
        <p:spPr>
          <a:xfrm>
            <a:off x="1175109" y="13916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Accuracy</a:t>
            </a:r>
            <a:endParaRPr dirty="0">
              <a:solidFill>
                <a:schemeClr val="lt1"/>
              </a:solidFill>
            </a:endParaRPr>
          </a:p>
        </p:txBody>
      </p:sp>
      <p:sp>
        <p:nvSpPr>
          <p:cNvPr id="293" name="Google Shape;293;p37"/>
          <p:cNvSpPr txBox="1">
            <a:spLocks noGrp="1"/>
          </p:cNvSpPr>
          <p:nvPr>
            <p:ph type="title"/>
          </p:nvPr>
        </p:nvSpPr>
        <p:spPr>
          <a:xfrm>
            <a:off x="1175109" y="1974850"/>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95.26%</a:t>
            </a:r>
            <a:endParaRPr lang="en-US" dirty="0"/>
          </a:p>
        </p:txBody>
      </p:sp>
      <p:sp>
        <p:nvSpPr>
          <p:cNvPr id="294" name="Google Shape;294;p37"/>
          <p:cNvSpPr txBox="1">
            <a:spLocks noGrp="1"/>
          </p:cNvSpPr>
          <p:nvPr>
            <p:ph type="subTitle" idx="1"/>
          </p:nvPr>
        </p:nvSpPr>
        <p:spPr>
          <a:xfrm>
            <a:off x="1175109" y="27644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Recall</a:t>
            </a:r>
            <a:endParaRPr dirty="0">
              <a:solidFill>
                <a:schemeClr val="lt1"/>
              </a:solidFill>
            </a:endParaRPr>
          </a:p>
        </p:txBody>
      </p:sp>
      <p:sp>
        <p:nvSpPr>
          <p:cNvPr id="295" name="Google Shape;295;p37"/>
          <p:cNvSpPr txBox="1">
            <a:spLocks noGrp="1"/>
          </p:cNvSpPr>
          <p:nvPr>
            <p:ph type="title" idx="2"/>
          </p:nvPr>
        </p:nvSpPr>
        <p:spPr>
          <a:xfrm>
            <a:off x="1175109" y="604549"/>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95.12%</a:t>
            </a:r>
            <a:endParaRPr lang="en-US" dirty="0"/>
          </a:p>
        </p:txBody>
      </p:sp>
      <p:sp>
        <p:nvSpPr>
          <p:cNvPr id="296" name="Google Shape;296;p37"/>
          <p:cNvSpPr txBox="1">
            <a:spLocks noGrp="1"/>
          </p:cNvSpPr>
          <p:nvPr>
            <p:ph type="title" idx="4"/>
          </p:nvPr>
        </p:nvSpPr>
        <p:spPr>
          <a:xfrm>
            <a:off x="1175109" y="3345151"/>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95.21%</a:t>
            </a:r>
            <a:endParaRPr lang="en-US" dirty="0"/>
          </a:p>
        </p:txBody>
      </p:sp>
      <p:sp>
        <p:nvSpPr>
          <p:cNvPr id="297" name="Google Shape;297;p37"/>
          <p:cNvSpPr txBox="1">
            <a:spLocks noGrp="1"/>
          </p:cNvSpPr>
          <p:nvPr>
            <p:ph type="subTitle" idx="5"/>
          </p:nvPr>
        </p:nvSpPr>
        <p:spPr>
          <a:xfrm>
            <a:off x="1175109" y="4137251"/>
            <a:ext cx="3492600" cy="401700"/>
          </a:xfrm>
          <a:prstGeom prst="rect">
            <a:avLst/>
          </a:prstGeom>
        </p:spPr>
        <p:txBody>
          <a:bodyPr spcFirstLastPara="1" wrap="square" lIns="91425" tIns="91425" rIns="91425" bIns="91425" anchor="t" anchorCtr="0">
            <a:noAutofit/>
          </a:bodyPr>
          <a:lstStyle/>
          <a:p>
            <a:pPr marL="0" indent="0"/>
            <a:r>
              <a:rPr lang="en" dirty="0">
                <a:solidFill>
                  <a:schemeClr val="lt1"/>
                </a:solidFill>
              </a:rPr>
              <a:t>Precision </a:t>
            </a:r>
            <a:endParaRPr lang="en-US" dirty="0">
              <a:solidFill>
                <a:schemeClr val="lt1"/>
              </a:solidFill>
            </a:endParaRPr>
          </a:p>
        </p:txBody>
      </p:sp>
      <p:pic>
        <p:nvPicPr>
          <p:cNvPr id="2" name="Picture 1" descr="A x-ray of a child&amp;#39;s chest&#10;&#10;Description automatically generated">
            <a:extLst>
              <a:ext uri="{FF2B5EF4-FFF2-40B4-BE49-F238E27FC236}">
                <a16:creationId xmlns:a16="http://schemas.microsoft.com/office/drawing/2014/main" id="{C196B01A-C57F-DE75-9CB4-C08739FDACDF}"/>
              </a:ext>
            </a:extLst>
          </p:cNvPr>
          <p:cNvPicPr>
            <a:picLocks noChangeAspect="1"/>
          </p:cNvPicPr>
          <p:nvPr/>
        </p:nvPicPr>
        <p:blipFill>
          <a:blip r:embed="rId3"/>
          <a:stretch>
            <a:fillRect/>
          </a:stretch>
        </p:blipFill>
        <p:spPr>
          <a:xfrm rot="480000">
            <a:off x="5971302" y="2732417"/>
            <a:ext cx="2474293" cy="2018582"/>
          </a:xfrm>
          <a:prstGeom prst="rect">
            <a:avLst/>
          </a:prstGeom>
          <a:ln>
            <a:noFill/>
          </a:ln>
          <a:effectLst>
            <a:outerShdw blurRad="292100" dist="139700" dir="2700000" algn="tl" rotWithShape="0">
              <a:srgbClr val="333333">
                <a:alpha val="65000"/>
              </a:srgbClr>
            </a:outerShdw>
          </a:effectLst>
        </p:spPr>
      </p:pic>
      <p:pic>
        <p:nvPicPr>
          <p:cNvPr id="6" name="Picture 5" descr="X-ray of a human chest&#10;&#10;Description automatically generated">
            <a:extLst>
              <a:ext uri="{FF2B5EF4-FFF2-40B4-BE49-F238E27FC236}">
                <a16:creationId xmlns:a16="http://schemas.microsoft.com/office/drawing/2014/main" id="{328AA8CC-1E6D-B635-FCCE-9BA681E0F5BA}"/>
              </a:ext>
            </a:extLst>
          </p:cNvPr>
          <p:cNvPicPr>
            <a:picLocks noChangeAspect="1"/>
          </p:cNvPicPr>
          <p:nvPr/>
        </p:nvPicPr>
        <p:blipFill>
          <a:blip r:embed="rId4"/>
          <a:stretch>
            <a:fillRect/>
          </a:stretch>
        </p:blipFill>
        <p:spPr>
          <a:xfrm rot="-720000">
            <a:off x="5288377" y="410474"/>
            <a:ext cx="2943765" cy="17465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866013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4"/>
          <p:cNvSpPr txBox="1">
            <a:spLocks noGrp="1"/>
          </p:cNvSpPr>
          <p:nvPr>
            <p:ph type="title"/>
          </p:nvPr>
        </p:nvSpPr>
        <p:spPr>
          <a:xfrm>
            <a:off x="1870723" y="-111029"/>
            <a:ext cx="7704000" cy="1252030"/>
          </a:xfrm>
          <a:prstGeom prst="rect">
            <a:avLst/>
          </a:prstGeom>
        </p:spPr>
        <p:txBody>
          <a:bodyPr spcFirstLastPara="1" wrap="square" lIns="91425" tIns="91425" rIns="91425" bIns="91425" anchor="t" anchorCtr="0">
            <a:noAutofit/>
          </a:bodyPr>
          <a:lstStyle/>
          <a:p>
            <a:pPr lvl="1">
              <a:lnSpc>
                <a:spcPct val="250000"/>
              </a:lnSpc>
            </a:pPr>
            <a:r>
              <a:rPr lang="en-US" i="1" dirty="0">
                <a:solidFill>
                  <a:schemeClr val="bg2">
                    <a:lumMod val="49000"/>
                  </a:schemeClr>
                </a:solidFill>
                <a:hlinkClick r:id="rId3">
                  <a:extLst>
                    <a:ext uri="{A12FA001-AC4F-418D-AE19-62706E023703}">
                      <ahyp:hlinkClr xmlns:ahyp="http://schemas.microsoft.com/office/drawing/2018/hyperlinkcolor" val="tx"/>
                    </a:ext>
                  </a:extLst>
                </a:hlinkClick>
              </a:rPr>
              <a:t>3- Kidney Diseases</a:t>
            </a:r>
            <a:endParaRPr lang="en-US">
              <a:solidFill>
                <a:schemeClr val="bg2">
                  <a:lumMod val="49000"/>
                </a:schemeClr>
              </a:solidFill>
            </a:endParaRPr>
          </a:p>
          <a:p>
            <a:endParaRPr lang="en-US" i="1">
              <a:solidFill>
                <a:schemeClr val="bg2">
                  <a:lumMod val="49000"/>
                </a:schemeClr>
              </a:solidFill>
            </a:endParaRPr>
          </a:p>
        </p:txBody>
      </p:sp>
      <p:sp>
        <p:nvSpPr>
          <p:cNvPr id="249" name="Google Shape;249;p34"/>
          <p:cNvSpPr txBox="1">
            <a:spLocks noGrp="1"/>
          </p:cNvSpPr>
          <p:nvPr>
            <p:ph type="subTitle" idx="4"/>
          </p:nvPr>
        </p:nvSpPr>
        <p:spPr>
          <a:xfrm>
            <a:off x="720000" y="1467881"/>
            <a:ext cx="2788200" cy="4611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en"/>
              <a:t>Overview</a:t>
            </a:r>
            <a:endParaRPr lang="en-US"/>
          </a:p>
        </p:txBody>
      </p:sp>
      <p:sp>
        <p:nvSpPr>
          <p:cNvPr id="250" name="Google Shape;250;p34"/>
          <p:cNvSpPr txBox="1">
            <a:spLocks noGrp="1"/>
          </p:cNvSpPr>
          <p:nvPr>
            <p:ph type="subTitle" idx="5"/>
          </p:nvPr>
        </p:nvSpPr>
        <p:spPr>
          <a:xfrm>
            <a:off x="720001" y="2646000"/>
            <a:ext cx="2788200" cy="4611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en"/>
              <a:t>Objective</a:t>
            </a:r>
            <a:endParaRPr lang="en-US"/>
          </a:p>
        </p:txBody>
      </p:sp>
      <p:sp>
        <p:nvSpPr>
          <p:cNvPr id="251" name="Google Shape;251;p34"/>
          <p:cNvSpPr txBox="1">
            <a:spLocks noGrp="1"/>
          </p:cNvSpPr>
          <p:nvPr>
            <p:ph type="subTitle" idx="1"/>
          </p:nvPr>
        </p:nvSpPr>
        <p:spPr>
          <a:xfrm>
            <a:off x="3177747" y="1468072"/>
            <a:ext cx="4875725" cy="723300"/>
          </a:xfrm>
          <a:prstGeom prst="rect">
            <a:avLst/>
          </a:prstGeom>
        </p:spPr>
        <p:txBody>
          <a:bodyPr spcFirstLastPara="1" wrap="square" lIns="91425" tIns="91425" rIns="91425" bIns="91425" anchor="t" anchorCtr="0">
            <a:noAutofit/>
          </a:bodyPr>
          <a:lstStyle/>
          <a:p>
            <a:pPr marL="0" indent="0"/>
            <a:r>
              <a:rPr lang="en"/>
              <a:t>Kidney diseases, including cysts, tumors, and stones, can significantly affect health if not diagnosed early. This project uses CNNs to automate the detection and classification of kidney diseases from CT scans, improving diagnostic accuracy and decision-making.</a:t>
            </a:r>
            <a:endParaRPr lang="en-US"/>
          </a:p>
        </p:txBody>
      </p:sp>
      <p:sp>
        <p:nvSpPr>
          <p:cNvPr id="252" name="Google Shape;252;p34"/>
          <p:cNvSpPr txBox="1">
            <a:spLocks noGrp="1"/>
          </p:cNvSpPr>
          <p:nvPr>
            <p:ph type="subTitle" idx="2"/>
          </p:nvPr>
        </p:nvSpPr>
        <p:spPr>
          <a:xfrm>
            <a:off x="3177747" y="2738866"/>
            <a:ext cx="4497300" cy="723300"/>
          </a:xfrm>
          <a:prstGeom prst="rect">
            <a:avLst/>
          </a:prstGeom>
        </p:spPr>
        <p:txBody>
          <a:bodyPr spcFirstLastPara="1" wrap="square" lIns="91425" tIns="91425" rIns="91425" bIns="91425" anchor="t" anchorCtr="0">
            <a:noAutofit/>
          </a:bodyPr>
          <a:lstStyle/>
          <a:p>
            <a:pPr marL="0" indent="0"/>
            <a:r>
              <a:rPr lang="en"/>
              <a:t>To develop an automated system for detecting and classifying kidney diseases, enhancing diagnostic precision and reducing healthcare professionals' workload.</a:t>
            </a:r>
            <a:endParaRPr lang="en-US"/>
          </a:p>
        </p:txBody>
      </p:sp>
      <p:sp>
        <p:nvSpPr>
          <p:cNvPr id="253" name="Google Shape;253;p34"/>
          <p:cNvSpPr txBox="1">
            <a:spLocks noGrp="1"/>
          </p:cNvSpPr>
          <p:nvPr>
            <p:ph type="subTitle" idx="3"/>
          </p:nvPr>
        </p:nvSpPr>
        <p:spPr>
          <a:xfrm>
            <a:off x="3177747" y="3685295"/>
            <a:ext cx="4033922" cy="983550"/>
          </a:xfrm>
          <a:prstGeom prst="rect">
            <a:avLst/>
          </a:prstGeom>
        </p:spPr>
        <p:txBody>
          <a:bodyPr spcFirstLastPara="1" wrap="square" lIns="91425" tIns="91425" rIns="91425" bIns="91425" anchor="t" anchorCtr="0">
            <a:noAutofit/>
          </a:bodyPr>
          <a:lstStyle/>
          <a:p>
            <a:r>
              <a:rPr lang="en"/>
              <a:t>Multi-class classification (Cyst, Stone, Tumor, Normal)</a:t>
            </a:r>
          </a:p>
        </p:txBody>
      </p:sp>
      <p:sp>
        <p:nvSpPr>
          <p:cNvPr id="254" name="Google Shape;254;p34"/>
          <p:cNvSpPr txBox="1">
            <a:spLocks noGrp="1"/>
          </p:cNvSpPr>
          <p:nvPr>
            <p:ph type="subTitle" idx="6"/>
          </p:nvPr>
        </p:nvSpPr>
        <p:spPr>
          <a:xfrm>
            <a:off x="722823" y="3685105"/>
            <a:ext cx="2788200" cy="461100"/>
          </a:xfrm>
          <a:prstGeom prst="rect">
            <a:avLst/>
          </a:prstGeom>
        </p:spPr>
        <p:txBody>
          <a:bodyPr spcFirstLastPara="1" wrap="square" lIns="91425" tIns="91425" rIns="91425" bIns="91425" anchor="b" anchorCtr="0">
            <a:noAutofit/>
          </a:bodyPr>
          <a:lstStyle/>
          <a:p>
            <a:pPr marL="0" indent="0"/>
            <a:r>
              <a:rPr lang="en"/>
              <a:t>Problem Type</a:t>
            </a:r>
            <a:endParaRPr lang="en-US"/>
          </a:p>
        </p:txBody>
      </p:sp>
      <p:sp>
        <p:nvSpPr>
          <p:cNvPr id="2" name="Google Shape;224;p31">
            <a:extLst>
              <a:ext uri="{FF2B5EF4-FFF2-40B4-BE49-F238E27FC236}">
                <a16:creationId xmlns:a16="http://schemas.microsoft.com/office/drawing/2014/main" id="{1478516D-5C23-E601-DD51-6AE95CFBEC98}"/>
              </a:ext>
            </a:extLst>
          </p:cNvPr>
          <p:cNvSpPr txBox="1">
            <a:spLocks/>
          </p:cNvSpPr>
          <p:nvPr/>
        </p:nvSpPr>
        <p:spPr>
          <a:xfrm>
            <a:off x="1340" y="306961"/>
            <a:ext cx="1337729" cy="84155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R="0" lvl="0"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1pPr>
            <a:lvl2pPr marR="0" lvl="1"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2pPr>
            <a:lvl3pPr marR="0" lvl="2"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3pPr>
            <a:lvl4pPr marR="0" lvl="3"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4pPr>
            <a:lvl5pPr marR="0" lvl="4"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5pPr>
            <a:lvl6pPr marR="0" lvl="5"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6pPr>
            <a:lvl7pPr marR="0" lvl="6"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7pPr>
            <a:lvl8pPr marR="0" lvl="7"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8pPr>
            <a:lvl9pPr marR="0" lvl="8"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9pPr>
          </a:lstStyle>
          <a:p>
            <a:r>
              <a:rPr lang="en"/>
              <a:t>04</a:t>
            </a:r>
          </a:p>
        </p:txBody>
      </p:sp>
    </p:spTree>
    <p:extLst>
      <p:ext uri="{BB962C8B-B14F-4D97-AF65-F5344CB8AC3E}">
        <p14:creationId xmlns:p14="http://schemas.microsoft.com/office/powerpoint/2010/main" val="2729835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7"/>
          <p:cNvSpPr/>
          <p:nvPr/>
        </p:nvSpPr>
        <p:spPr>
          <a:xfrm>
            <a:off x="-1592000" y="-935150"/>
            <a:ext cx="2941200" cy="2940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7"/>
          <p:cNvSpPr/>
          <p:nvPr/>
        </p:nvSpPr>
        <p:spPr>
          <a:xfrm>
            <a:off x="6470200" y="192932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txBox="1">
            <a:spLocks noGrp="1"/>
          </p:cNvSpPr>
          <p:nvPr>
            <p:ph type="subTitle" idx="3"/>
          </p:nvPr>
        </p:nvSpPr>
        <p:spPr>
          <a:xfrm>
            <a:off x="1175109" y="13916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Accuracy</a:t>
            </a:r>
            <a:endParaRPr>
              <a:solidFill>
                <a:schemeClr val="lt1"/>
              </a:solidFill>
            </a:endParaRPr>
          </a:p>
        </p:txBody>
      </p:sp>
      <p:sp>
        <p:nvSpPr>
          <p:cNvPr id="293" name="Google Shape;293;p37"/>
          <p:cNvSpPr txBox="1">
            <a:spLocks noGrp="1"/>
          </p:cNvSpPr>
          <p:nvPr>
            <p:ph type="title"/>
          </p:nvPr>
        </p:nvSpPr>
        <p:spPr>
          <a:xfrm>
            <a:off x="1175109" y="1974850"/>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100%</a:t>
            </a:r>
            <a:endParaRPr lang="en-US" dirty="0"/>
          </a:p>
        </p:txBody>
      </p:sp>
      <p:sp>
        <p:nvSpPr>
          <p:cNvPr id="294" name="Google Shape;294;p37"/>
          <p:cNvSpPr txBox="1">
            <a:spLocks noGrp="1"/>
          </p:cNvSpPr>
          <p:nvPr>
            <p:ph type="subTitle" idx="1"/>
          </p:nvPr>
        </p:nvSpPr>
        <p:spPr>
          <a:xfrm>
            <a:off x="1175109" y="27644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Recall</a:t>
            </a:r>
            <a:endParaRPr>
              <a:solidFill>
                <a:schemeClr val="lt1"/>
              </a:solidFill>
            </a:endParaRPr>
          </a:p>
        </p:txBody>
      </p:sp>
      <p:sp>
        <p:nvSpPr>
          <p:cNvPr id="295" name="Google Shape;295;p37"/>
          <p:cNvSpPr txBox="1">
            <a:spLocks noGrp="1"/>
          </p:cNvSpPr>
          <p:nvPr>
            <p:ph type="title" idx="2"/>
          </p:nvPr>
        </p:nvSpPr>
        <p:spPr>
          <a:xfrm>
            <a:off x="1175109" y="604549"/>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100%</a:t>
            </a:r>
            <a:endParaRPr lang="en-US" dirty="0"/>
          </a:p>
        </p:txBody>
      </p:sp>
      <p:sp>
        <p:nvSpPr>
          <p:cNvPr id="296" name="Google Shape;296;p37"/>
          <p:cNvSpPr txBox="1">
            <a:spLocks noGrp="1"/>
          </p:cNvSpPr>
          <p:nvPr>
            <p:ph type="title" idx="4"/>
          </p:nvPr>
        </p:nvSpPr>
        <p:spPr>
          <a:xfrm>
            <a:off x="1175109" y="3345151"/>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100%</a:t>
            </a:r>
            <a:endParaRPr lang="en-US" dirty="0"/>
          </a:p>
        </p:txBody>
      </p:sp>
      <p:sp>
        <p:nvSpPr>
          <p:cNvPr id="297" name="Google Shape;297;p37"/>
          <p:cNvSpPr txBox="1">
            <a:spLocks noGrp="1"/>
          </p:cNvSpPr>
          <p:nvPr>
            <p:ph type="subTitle" idx="5"/>
          </p:nvPr>
        </p:nvSpPr>
        <p:spPr>
          <a:xfrm>
            <a:off x="1175109" y="4137251"/>
            <a:ext cx="3492600" cy="401700"/>
          </a:xfrm>
          <a:prstGeom prst="rect">
            <a:avLst/>
          </a:prstGeom>
        </p:spPr>
        <p:txBody>
          <a:bodyPr spcFirstLastPara="1" wrap="square" lIns="91425" tIns="91425" rIns="91425" bIns="91425" anchor="t" anchorCtr="0">
            <a:noAutofit/>
          </a:bodyPr>
          <a:lstStyle/>
          <a:p>
            <a:pPr marL="0" indent="0"/>
            <a:r>
              <a:rPr lang="en">
                <a:solidFill>
                  <a:schemeClr val="lt1"/>
                </a:solidFill>
              </a:rPr>
              <a:t>Precision </a:t>
            </a:r>
            <a:endParaRPr lang="en-US">
              <a:solidFill>
                <a:schemeClr val="lt1"/>
              </a:solidFill>
            </a:endParaRPr>
          </a:p>
        </p:txBody>
      </p:sp>
      <p:pic>
        <p:nvPicPr>
          <p:cNvPr id="2" name="Picture 1" descr="An x-ray of a body&#10;&#10;Description automatically generated">
            <a:extLst>
              <a:ext uri="{FF2B5EF4-FFF2-40B4-BE49-F238E27FC236}">
                <a16:creationId xmlns:a16="http://schemas.microsoft.com/office/drawing/2014/main" id="{D2EC2BB1-79DB-6DFD-59AE-2A0A3485C2FC}"/>
              </a:ext>
            </a:extLst>
          </p:cNvPr>
          <p:cNvPicPr>
            <a:picLocks noChangeAspect="1"/>
          </p:cNvPicPr>
          <p:nvPr/>
        </p:nvPicPr>
        <p:blipFill>
          <a:blip r:embed="rId3"/>
          <a:stretch>
            <a:fillRect/>
          </a:stretch>
        </p:blipFill>
        <p:spPr>
          <a:xfrm rot="20520000">
            <a:off x="6632575" y="218186"/>
            <a:ext cx="2072497" cy="2083280"/>
          </a:xfrm>
          <a:prstGeom prst="rect">
            <a:avLst/>
          </a:prstGeom>
          <a:ln>
            <a:noFill/>
          </a:ln>
          <a:effectLst>
            <a:outerShdw blurRad="292100" dist="139700" dir="2700000" algn="tl" rotWithShape="0">
              <a:srgbClr val="333333">
                <a:alpha val="65000"/>
              </a:srgbClr>
            </a:outerShdw>
          </a:effectLst>
        </p:spPr>
      </p:pic>
      <p:pic>
        <p:nvPicPr>
          <p:cNvPr id="5" name="Picture 4" descr="An x-ray of a body&#10;&#10;Description automatically generated">
            <a:extLst>
              <a:ext uri="{FF2B5EF4-FFF2-40B4-BE49-F238E27FC236}">
                <a16:creationId xmlns:a16="http://schemas.microsoft.com/office/drawing/2014/main" id="{F6863BDE-80E8-0DA9-6A04-ECACAE2B3E45}"/>
              </a:ext>
            </a:extLst>
          </p:cNvPr>
          <p:cNvPicPr>
            <a:picLocks noChangeAspect="1"/>
          </p:cNvPicPr>
          <p:nvPr/>
        </p:nvPicPr>
        <p:blipFill>
          <a:blip r:embed="rId4"/>
          <a:stretch>
            <a:fillRect/>
          </a:stretch>
        </p:blipFill>
        <p:spPr>
          <a:xfrm rot="540000">
            <a:off x="5351748" y="2649176"/>
            <a:ext cx="2061714" cy="21048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483161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i="1" dirty="0">
                <a:solidFill>
                  <a:schemeClr val="bg2">
                    <a:lumMod val="49000"/>
                  </a:schemeClr>
                </a:solidFill>
                <a:hlinkClick r:id="rId3">
                  <a:extLst>
                    <a:ext uri="{A12FA001-AC4F-418D-AE19-62706E023703}">
                      <ahyp:hlinkClr xmlns:ahyp="http://schemas.microsoft.com/office/drawing/2018/hyperlinkcolor" val="tx"/>
                    </a:ext>
                  </a:extLst>
                </a:hlinkClick>
              </a:rPr>
              <a:t>4- Bone Fractures</a:t>
            </a:r>
            <a:endParaRPr lang="en-US" i="1">
              <a:solidFill>
                <a:schemeClr val="bg2">
                  <a:lumMod val="49000"/>
                </a:schemeClr>
              </a:solidFill>
            </a:endParaRPr>
          </a:p>
        </p:txBody>
      </p:sp>
      <p:sp>
        <p:nvSpPr>
          <p:cNvPr id="249" name="Google Shape;249;p34"/>
          <p:cNvSpPr txBox="1">
            <a:spLocks noGrp="1"/>
          </p:cNvSpPr>
          <p:nvPr>
            <p:ph type="subTitle" idx="4"/>
          </p:nvPr>
        </p:nvSpPr>
        <p:spPr>
          <a:xfrm>
            <a:off x="720000" y="1467881"/>
            <a:ext cx="2788200" cy="4611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en"/>
              <a:t>Overview</a:t>
            </a:r>
            <a:endParaRPr lang="en-US"/>
          </a:p>
        </p:txBody>
      </p:sp>
      <p:sp>
        <p:nvSpPr>
          <p:cNvPr id="250" name="Google Shape;250;p34"/>
          <p:cNvSpPr txBox="1">
            <a:spLocks noGrp="1"/>
          </p:cNvSpPr>
          <p:nvPr>
            <p:ph type="subTitle" idx="5"/>
          </p:nvPr>
        </p:nvSpPr>
        <p:spPr>
          <a:xfrm>
            <a:off x="720001" y="2646000"/>
            <a:ext cx="2788200" cy="4611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en"/>
              <a:t>Objective</a:t>
            </a:r>
            <a:endParaRPr lang="en-US"/>
          </a:p>
        </p:txBody>
      </p:sp>
      <p:sp>
        <p:nvSpPr>
          <p:cNvPr id="251" name="Google Shape;251;p34"/>
          <p:cNvSpPr txBox="1">
            <a:spLocks noGrp="1"/>
          </p:cNvSpPr>
          <p:nvPr>
            <p:ph type="subTitle" idx="1"/>
          </p:nvPr>
        </p:nvSpPr>
        <p:spPr>
          <a:xfrm>
            <a:off x="3177747" y="1468072"/>
            <a:ext cx="4497300" cy="723300"/>
          </a:xfrm>
          <a:prstGeom prst="rect">
            <a:avLst/>
          </a:prstGeom>
        </p:spPr>
        <p:txBody>
          <a:bodyPr spcFirstLastPara="1" wrap="square" lIns="91425" tIns="91425" rIns="91425" bIns="91425" anchor="t" anchorCtr="0">
            <a:noAutofit/>
          </a:bodyPr>
          <a:lstStyle/>
          <a:p>
            <a:pPr marL="0" indent="0"/>
            <a:r>
              <a:rPr lang="en"/>
              <a:t>This project uses CNNs to automate the detection and classification of bone fractures from X-ray images across various body regions, improving diagnostic accuracy and decision-making.</a:t>
            </a:r>
            <a:endParaRPr lang="en-US"/>
          </a:p>
        </p:txBody>
      </p:sp>
      <p:sp>
        <p:nvSpPr>
          <p:cNvPr id="252" name="Google Shape;252;p34"/>
          <p:cNvSpPr txBox="1">
            <a:spLocks noGrp="1"/>
          </p:cNvSpPr>
          <p:nvPr>
            <p:ph type="subTitle" idx="2"/>
          </p:nvPr>
        </p:nvSpPr>
        <p:spPr>
          <a:xfrm>
            <a:off x="3177747" y="2514900"/>
            <a:ext cx="4497300" cy="723300"/>
          </a:xfrm>
          <a:prstGeom prst="rect">
            <a:avLst/>
          </a:prstGeom>
        </p:spPr>
        <p:txBody>
          <a:bodyPr spcFirstLastPara="1" wrap="square" lIns="91425" tIns="91425" rIns="91425" bIns="91425" anchor="t" anchorCtr="0">
            <a:noAutofit/>
          </a:bodyPr>
          <a:lstStyle/>
          <a:p>
            <a:pPr marL="0" indent="0"/>
            <a:r>
              <a:rPr lang="en"/>
              <a:t>To develop an automated system for detecting and classifying bone fractures, enhancing diagnostic precision and reducing healthcare professionals' workload.</a:t>
            </a:r>
            <a:endParaRPr lang="en-US"/>
          </a:p>
        </p:txBody>
      </p:sp>
      <p:sp>
        <p:nvSpPr>
          <p:cNvPr id="253" name="Google Shape;253;p34"/>
          <p:cNvSpPr txBox="1">
            <a:spLocks noGrp="1"/>
          </p:cNvSpPr>
          <p:nvPr>
            <p:ph type="subTitle" idx="3"/>
          </p:nvPr>
        </p:nvSpPr>
        <p:spPr>
          <a:xfrm>
            <a:off x="3038733" y="3770247"/>
            <a:ext cx="4033922" cy="983550"/>
          </a:xfrm>
          <a:prstGeom prst="rect">
            <a:avLst/>
          </a:prstGeom>
        </p:spPr>
        <p:txBody>
          <a:bodyPr spcFirstLastPara="1" wrap="square" lIns="91425" tIns="91425" rIns="91425" bIns="91425" anchor="t" anchorCtr="0">
            <a:noAutofit/>
          </a:bodyPr>
          <a:lstStyle/>
          <a:p>
            <a:r>
              <a:rPr lang="en"/>
              <a:t>Binary classification (Fractured, Non-fractured)</a:t>
            </a:r>
          </a:p>
        </p:txBody>
      </p:sp>
      <p:sp>
        <p:nvSpPr>
          <p:cNvPr id="254" name="Google Shape;254;p34"/>
          <p:cNvSpPr txBox="1">
            <a:spLocks noGrp="1"/>
          </p:cNvSpPr>
          <p:nvPr>
            <p:ph type="subTitle" idx="6"/>
          </p:nvPr>
        </p:nvSpPr>
        <p:spPr>
          <a:xfrm>
            <a:off x="722823" y="3685105"/>
            <a:ext cx="2788200" cy="461100"/>
          </a:xfrm>
          <a:prstGeom prst="rect">
            <a:avLst/>
          </a:prstGeom>
        </p:spPr>
        <p:txBody>
          <a:bodyPr spcFirstLastPara="1" wrap="square" lIns="91425" tIns="91425" rIns="91425" bIns="91425" anchor="b" anchorCtr="0">
            <a:noAutofit/>
          </a:bodyPr>
          <a:lstStyle/>
          <a:p>
            <a:pPr marL="0" indent="0"/>
            <a:r>
              <a:rPr lang="en"/>
              <a:t>Problem Type</a:t>
            </a:r>
            <a:endParaRPr lang="en-US"/>
          </a:p>
        </p:txBody>
      </p:sp>
      <p:sp>
        <p:nvSpPr>
          <p:cNvPr id="2" name="Google Shape;224;p31">
            <a:extLst>
              <a:ext uri="{FF2B5EF4-FFF2-40B4-BE49-F238E27FC236}">
                <a16:creationId xmlns:a16="http://schemas.microsoft.com/office/drawing/2014/main" id="{1478516D-5C23-E601-DD51-6AE95CFBEC98}"/>
              </a:ext>
            </a:extLst>
          </p:cNvPr>
          <p:cNvSpPr txBox="1">
            <a:spLocks/>
          </p:cNvSpPr>
          <p:nvPr/>
        </p:nvSpPr>
        <p:spPr>
          <a:xfrm>
            <a:off x="1340" y="306961"/>
            <a:ext cx="1337729" cy="84155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R="0" lvl="0"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1pPr>
            <a:lvl2pPr marR="0" lvl="1"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2pPr>
            <a:lvl3pPr marR="0" lvl="2"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3pPr>
            <a:lvl4pPr marR="0" lvl="3"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4pPr>
            <a:lvl5pPr marR="0" lvl="4"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5pPr>
            <a:lvl6pPr marR="0" lvl="5"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6pPr>
            <a:lvl7pPr marR="0" lvl="6"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7pPr>
            <a:lvl8pPr marR="0" lvl="7"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8pPr>
            <a:lvl9pPr marR="0" lvl="8"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9pPr>
          </a:lstStyle>
          <a:p>
            <a:r>
              <a:rPr lang="en"/>
              <a:t>04</a:t>
            </a:r>
          </a:p>
        </p:txBody>
      </p:sp>
    </p:spTree>
    <p:extLst>
      <p:ext uri="{BB962C8B-B14F-4D97-AF65-F5344CB8AC3E}">
        <p14:creationId xmlns:p14="http://schemas.microsoft.com/office/powerpoint/2010/main" val="22119230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7"/>
          <p:cNvSpPr/>
          <p:nvPr/>
        </p:nvSpPr>
        <p:spPr>
          <a:xfrm>
            <a:off x="-1592000" y="-935150"/>
            <a:ext cx="2941200" cy="2940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7"/>
          <p:cNvSpPr/>
          <p:nvPr/>
        </p:nvSpPr>
        <p:spPr>
          <a:xfrm>
            <a:off x="6470200" y="192932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txBox="1">
            <a:spLocks noGrp="1"/>
          </p:cNvSpPr>
          <p:nvPr>
            <p:ph type="subTitle" idx="3"/>
          </p:nvPr>
        </p:nvSpPr>
        <p:spPr>
          <a:xfrm>
            <a:off x="1175109" y="13916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Accuracy</a:t>
            </a:r>
            <a:endParaRPr>
              <a:solidFill>
                <a:schemeClr val="lt1"/>
              </a:solidFill>
            </a:endParaRPr>
          </a:p>
        </p:txBody>
      </p:sp>
      <p:sp>
        <p:nvSpPr>
          <p:cNvPr id="293" name="Google Shape;293;p37"/>
          <p:cNvSpPr txBox="1">
            <a:spLocks noGrp="1"/>
          </p:cNvSpPr>
          <p:nvPr>
            <p:ph type="title"/>
          </p:nvPr>
        </p:nvSpPr>
        <p:spPr>
          <a:xfrm>
            <a:off x="1175109" y="1974850"/>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96.16%</a:t>
            </a:r>
            <a:endParaRPr lang="en-US" dirty="0"/>
          </a:p>
        </p:txBody>
      </p:sp>
      <p:sp>
        <p:nvSpPr>
          <p:cNvPr id="294" name="Google Shape;294;p37"/>
          <p:cNvSpPr txBox="1">
            <a:spLocks noGrp="1"/>
          </p:cNvSpPr>
          <p:nvPr>
            <p:ph type="subTitle" idx="1"/>
          </p:nvPr>
        </p:nvSpPr>
        <p:spPr>
          <a:xfrm>
            <a:off x="1175109" y="27644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Recall</a:t>
            </a:r>
            <a:endParaRPr>
              <a:solidFill>
                <a:schemeClr val="lt1"/>
              </a:solidFill>
            </a:endParaRPr>
          </a:p>
        </p:txBody>
      </p:sp>
      <p:sp>
        <p:nvSpPr>
          <p:cNvPr id="295" name="Google Shape;295;p37"/>
          <p:cNvSpPr txBox="1">
            <a:spLocks noGrp="1"/>
          </p:cNvSpPr>
          <p:nvPr>
            <p:ph type="title" idx="2"/>
          </p:nvPr>
        </p:nvSpPr>
        <p:spPr>
          <a:xfrm>
            <a:off x="1175109" y="604549"/>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99.21%</a:t>
            </a:r>
            <a:endParaRPr lang="en-US" dirty="0"/>
          </a:p>
        </p:txBody>
      </p:sp>
      <p:sp>
        <p:nvSpPr>
          <p:cNvPr id="296" name="Google Shape;296;p37"/>
          <p:cNvSpPr txBox="1">
            <a:spLocks noGrp="1"/>
          </p:cNvSpPr>
          <p:nvPr>
            <p:ph type="title" idx="4"/>
          </p:nvPr>
        </p:nvSpPr>
        <p:spPr>
          <a:xfrm>
            <a:off x="1175109" y="3345151"/>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99.26%</a:t>
            </a:r>
            <a:endParaRPr lang="en-US" dirty="0"/>
          </a:p>
        </p:txBody>
      </p:sp>
      <p:sp>
        <p:nvSpPr>
          <p:cNvPr id="297" name="Google Shape;297;p37"/>
          <p:cNvSpPr txBox="1">
            <a:spLocks noGrp="1"/>
          </p:cNvSpPr>
          <p:nvPr>
            <p:ph type="subTitle" idx="5"/>
          </p:nvPr>
        </p:nvSpPr>
        <p:spPr>
          <a:xfrm>
            <a:off x="1175109" y="4137251"/>
            <a:ext cx="3492600" cy="401700"/>
          </a:xfrm>
          <a:prstGeom prst="rect">
            <a:avLst/>
          </a:prstGeom>
        </p:spPr>
        <p:txBody>
          <a:bodyPr spcFirstLastPara="1" wrap="square" lIns="91425" tIns="91425" rIns="91425" bIns="91425" anchor="t" anchorCtr="0">
            <a:noAutofit/>
          </a:bodyPr>
          <a:lstStyle/>
          <a:p>
            <a:pPr marL="0" indent="0"/>
            <a:r>
              <a:rPr lang="en">
                <a:solidFill>
                  <a:schemeClr val="lt1"/>
                </a:solidFill>
              </a:rPr>
              <a:t>Precision </a:t>
            </a:r>
            <a:endParaRPr lang="en-US">
              <a:solidFill>
                <a:schemeClr val="lt1"/>
              </a:solidFill>
            </a:endParaRPr>
          </a:p>
        </p:txBody>
      </p:sp>
      <p:pic>
        <p:nvPicPr>
          <p:cNvPr id="2" name="Picture 1" descr="X-ray of a foot with a screw attached to it&#10;&#10;Description automatically generated">
            <a:extLst>
              <a:ext uri="{FF2B5EF4-FFF2-40B4-BE49-F238E27FC236}">
                <a16:creationId xmlns:a16="http://schemas.microsoft.com/office/drawing/2014/main" id="{68F427F1-877C-A757-AB89-604C7300D247}"/>
              </a:ext>
            </a:extLst>
          </p:cNvPr>
          <p:cNvPicPr>
            <a:picLocks noChangeAspect="1"/>
          </p:cNvPicPr>
          <p:nvPr/>
        </p:nvPicPr>
        <p:blipFill>
          <a:blip r:embed="rId3"/>
          <a:stretch>
            <a:fillRect/>
          </a:stretch>
        </p:blipFill>
        <p:spPr>
          <a:xfrm rot="1140000">
            <a:off x="5442298" y="2461030"/>
            <a:ext cx="1808321" cy="2676346"/>
          </a:xfrm>
          <a:prstGeom prst="rect">
            <a:avLst/>
          </a:prstGeom>
          <a:ln>
            <a:noFill/>
          </a:ln>
          <a:effectLst>
            <a:outerShdw blurRad="292100" dist="139700" dir="2700000" algn="tl" rotWithShape="0">
              <a:srgbClr val="333333">
                <a:alpha val="65000"/>
              </a:srgbClr>
            </a:outerShdw>
          </a:effectLst>
        </p:spPr>
      </p:pic>
      <p:pic>
        <p:nvPicPr>
          <p:cNvPr id="5" name="Picture 4" descr="X-ray of a hand&#10;&#10;Description automatically generated">
            <a:extLst>
              <a:ext uri="{FF2B5EF4-FFF2-40B4-BE49-F238E27FC236}">
                <a16:creationId xmlns:a16="http://schemas.microsoft.com/office/drawing/2014/main" id="{2B52BF99-6607-8818-6EA6-39EF0570944D}"/>
              </a:ext>
            </a:extLst>
          </p:cNvPr>
          <p:cNvPicPr>
            <a:picLocks noChangeAspect="1"/>
          </p:cNvPicPr>
          <p:nvPr/>
        </p:nvPicPr>
        <p:blipFill>
          <a:blip r:embed="rId4"/>
          <a:stretch>
            <a:fillRect/>
          </a:stretch>
        </p:blipFill>
        <p:spPr>
          <a:xfrm rot="-600000">
            <a:off x="6824467" y="213140"/>
            <a:ext cx="1939506" cy="193950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817523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i="1" dirty="0">
                <a:solidFill>
                  <a:schemeClr val="bg2">
                    <a:lumMod val="49000"/>
                  </a:schemeClr>
                </a:solidFill>
                <a:hlinkClick r:id="rId3">
                  <a:extLst>
                    <a:ext uri="{A12FA001-AC4F-418D-AE19-62706E023703}">
                      <ahyp:hlinkClr xmlns:ahyp="http://schemas.microsoft.com/office/drawing/2018/hyperlinkcolor" val="tx"/>
                    </a:ext>
                  </a:extLst>
                </a:hlinkClick>
              </a:rPr>
              <a:t>5- Knee Osteoporosis</a:t>
            </a:r>
            <a:endParaRPr lang="en-US" i="1" dirty="0">
              <a:solidFill>
                <a:schemeClr val="bg2">
                  <a:lumMod val="49000"/>
                </a:schemeClr>
              </a:solidFill>
            </a:endParaRPr>
          </a:p>
        </p:txBody>
      </p:sp>
      <p:sp>
        <p:nvSpPr>
          <p:cNvPr id="249" name="Google Shape;249;p34"/>
          <p:cNvSpPr txBox="1">
            <a:spLocks noGrp="1"/>
          </p:cNvSpPr>
          <p:nvPr>
            <p:ph type="subTitle" idx="4"/>
          </p:nvPr>
        </p:nvSpPr>
        <p:spPr>
          <a:xfrm>
            <a:off x="720000" y="1467881"/>
            <a:ext cx="2788200" cy="4611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en"/>
              <a:t>Overview</a:t>
            </a:r>
            <a:endParaRPr lang="en-US"/>
          </a:p>
        </p:txBody>
      </p:sp>
      <p:sp>
        <p:nvSpPr>
          <p:cNvPr id="250" name="Google Shape;250;p34"/>
          <p:cNvSpPr txBox="1">
            <a:spLocks noGrp="1"/>
          </p:cNvSpPr>
          <p:nvPr>
            <p:ph type="subTitle" idx="5"/>
          </p:nvPr>
        </p:nvSpPr>
        <p:spPr>
          <a:xfrm>
            <a:off x="720001" y="2646000"/>
            <a:ext cx="2788200" cy="4611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en"/>
              <a:t>Objective</a:t>
            </a:r>
            <a:endParaRPr lang="en-US"/>
          </a:p>
        </p:txBody>
      </p:sp>
      <p:sp>
        <p:nvSpPr>
          <p:cNvPr id="251" name="Google Shape;251;p34"/>
          <p:cNvSpPr txBox="1">
            <a:spLocks noGrp="1"/>
          </p:cNvSpPr>
          <p:nvPr>
            <p:ph type="subTitle" idx="1"/>
          </p:nvPr>
        </p:nvSpPr>
        <p:spPr>
          <a:xfrm>
            <a:off x="3177747" y="1468072"/>
            <a:ext cx="5246428" cy="723300"/>
          </a:xfrm>
          <a:prstGeom prst="rect">
            <a:avLst/>
          </a:prstGeom>
        </p:spPr>
        <p:txBody>
          <a:bodyPr spcFirstLastPara="1" wrap="square" lIns="91425" tIns="91425" rIns="91425" bIns="91425" anchor="t" anchorCtr="0">
            <a:noAutofit/>
          </a:bodyPr>
          <a:lstStyle/>
          <a:p>
            <a:pPr marL="0" indent="0"/>
            <a:r>
              <a:rPr lang="en"/>
              <a:t>Knee osteoporosis is a condition of decreased bone density, increasing fracture risk and reducing mobility. This project uses CNNs to automate the detection and classification of knee osteoporosis stages from X-ray images, improving diagnostic accuracy and decision-making.</a:t>
            </a:r>
            <a:endParaRPr lang="en-US"/>
          </a:p>
        </p:txBody>
      </p:sp>
      <p:sp>
        <p:nvSpPr>
          <p:cNvPr id="252" name="Google Shape;252;p34"/>
          <p:cNvSpPr txBox="1">
            <a:spLocks noGrp="1"/>
          </p:cNvSpPr>
          <p:nvPr>
            <p:ph type="subTitle" idx="2"/>
          </p:nvPr>
        </p:nvSpPr>
        <p:spPr>
          <a:xfrm>
            <a:off x="3177747" y="2514900"/>
            <a:ext cx="4497300" cy="723300"/>
          </a:xfrm>
          <a:prstGeom prst="rect">
            <a:avLst/>
          </a:prstGeom>
        </p:spPr>
        <p:txBody>
          <a:bodyPr spcFirstLastPara="1" wrap="square" lIns="91425" tIns="91425" rIns="91425" bIns="91425" anchor="t" anchorCtr="0">
            <a:noAutofit/>
          </a:bodyPr>
          <a:lstStyle/>
          <a:p>
            <a:pPr marL="0" indent="0"/>
            <a:r>
              <a:rPr lang="en"/>
              <a:t>To develop an automated system for detecting and classifying knee osteoporosis stages, enhancing diagnostic precision and supporting efficient healthcare delivery.</a:t>
            </a:r>
            <a:endParaRPr lang="en-US"/>
          </a:p>
        </p:txBody>
      </p:sp>
      <p:sp>
        <p:nvSpPr>
          <p:cNvPr id="253" name="Google Shape;253;p34"/>
          <p:cNvSpPr txBox="1">
            <a:spLocks noGrp="1"/>
          </p:cNvSpPr>
          <p:nvPr>
            <p:ph type="subTitle" idx="3"/>
          </p:nvPr>
        </p:nvSpPr>
        <p:spPr>
          <a:xfrm>
            <a:off x="3061902" y="3770247"/>
            <a:ext cx="4728989" cy="983550"/>
          </a:xfrm>
          <a:prstGeom prst="rect">
            <a:avLst/>
          </a:prstGeom>
        </p:spPr>
        <p:txBody>
          <a:bodyPr spcFirstLastPara="1" wrap="square" lIns="91425" tIns="91425" rIns="91425" bIns="91425" anchor="t" anchorCtr="0">
            <a:noAutofit/>
          </a:bodyPr>
          <a:lstStyle/>
          <a:p>
            <a:r>
              <a:rPr lang="en"/>
              <a:t>Multi-class classification (Normal, Osteopenia, Osteoporosis)</a:t>
            </a:r>
          </a:p>
        </p:txBody>
      </p:sp>
      <p:sp>
        <p:nvSpPr>
          <p:cNvPr id="254" name="Google Shape;254;p34"/>
          <p:cNvSpPr txBox="1">
            <a:spLocks noGrp="1"/>
          </p:cNvSpPr>
          <p:nvPr>
            <p:ph type="subTitle" idx="6"/>
          </p:nvPr>
        </p:nvSpPr>
        <p:spPr>
          <a:xfrm>
            <a:off x="722823" y="3685105"/>
            <a:ext cx="2788200" cy="461100"/>
          </a:xfrm>
          <a:prstGeom prst="rect">
            <a:avLst/>
          </a:prstGeom>
        </p:spPr>
        <p:txBody>
          <a:bodyPr spcFirstLastPara="1" wrap="square" lIns="91425" tIns="91425" rIns="91425" bIns="91425" anchor="b" anchorCtr="0">
            <a:noAutofit/>
          </a:bodyPr>
          <a:lstStyle/>
          <a:p>
            <a:pPr marL="0" indent="0"/>
            <a:r>
              <a:rPr lang="en"/>
              <a:t>Problem Type</a:t>
            </a:r>
            <a:endParaRPr lang="en-US"/>
          </a:p>
        </p:txBody>
      </p:sp>
      <p:sp>
        <p:nvSpPr>
          <p:cNvPr id="2" name="Google Shape;224;p31">
            <a:extLst>
              <a:ext uri="{FF2B5EF4-FFF2-40B4-BE49-F238E27FC236}">
                <a16:creationId xmlns:a16="http://schemas.microsoft.com/office/drawing/2014/main" id="{1478516D-5C23-E601-DD51-6AE95CFBEC98}"/>
              </a:ext>
            </a:extLst>
          </p:cNvPr>
          <p:cNvSpPr txBox="1">
            <a:spLocks/>
          </p:cNvSpPr>
          <p:nvPr/>
        </p:nvSpPr>
        <p:spPr>
          <a:xfrm>
            <a:off x="1340" y="306961"/>
            <a:ext cx="1337729" cy="84155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R="0" lvl="0"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1pPr>
            <a:lvl2pPr marR="0" lvl="1"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2pPr>
            <a:lvl3pPr marR="0" lvl="2"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3pPr>
            <a:lvl4pPr marR="0" lvl="3"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4pPr>
            <a:lvl5pPr marR="0" lvl="4"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5pPr>
            <a:lvl6pPr marR="0" lvl="5"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6pPr>
            <a:lvl7pPr marR="0" lvl="6"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7pPr>
            <a:lvl8pPr marR="0" lvl="7"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8pPr>
            <a:lvl9pPr marR="0" lvl="8"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9pPr>
          </a:lstStyle>
          <a:p>
            <a:r>
              <a:rPr lang="en"/>
              <a:t>04</a:t>
            </a:r>
          </a:p>
        </p:txBody>
      </p:sp>
    </p:spTree>
    <p:extLst>
      <p:ext uri="{BB962C8B-B14F-4D97-AF65-F5344CB8AC3E}">
        <p14:creationId xmlns:p14="http://schemas.microsoft.com/office/powerpoint/2010/main" val="27610535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98" name="Google Shape;198;p30"/>
          <p:cNvSpPr txBox="1">
            <a:spLocks noGrp="1"/>
          </p:cNvSpPr>
          <p:nvPr>
            <p:ph type="title" idx="2"/>
          </p:nvPr>
        </p:nvSpPr>
        <p:spPr>
          <a:xfrm>
            <a:off x="1500175" y="1392921"/>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99" name="Google Shape;199;p30"/>
          <p:cNvSpPr txBox="1">
            <a:spLocks noGrp="1"/>
          </p:cNvSpPr>
          <p:nvPr>
            <p:ph type="title" idx="3"/>
          </p:nvPr>
        </p:nvSpPr>
        <p:spPr>
          <a:xfrm>
            <a:off x="1500175" y="2885114"/>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00" name="Google Shape;200;p30"/>
          <p:cNvSpPr txBox="1">
            <a:spLocks noGrp="1"/>
          </p:cNvSpPr>
          <p:nvPr>
            <p:ph type="title" idx="4"/>
          </p:nvPr>
        </p:nvSpPr>
        <p:spPr>
          <a:xfrm>
            <a:off x="4207325" y="1392921"/>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01" name="Google Shape;201;p30"/>
          <p:cNvSpPr txBox="1">
            <a:spLocks noGrp="1"/>
          </p:cNvSpPr>
          <p:nvPr>
            <p:ph type="title" idx="5"/>
          </p:nvPr>
        </p:nvSpPr>
        <p:spPr>
          <a:xfrm>
            <a:off x="4207325" y="2885114"/>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02" name="Google Shape;202;p30"/>
          <p:cNvSpPr txBox="1">
            <a:spLocks noGrp="1"/>
          </p:cNvSpPr>
          <p:nvPr>
            <p:ph type="title" idx="6"/>
          </p:nvPr>
        </p:nvSpPr>
        <p:spPr>
          <a:xfrm>
            <a:off x="6909225" y="1392921"/>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03" name="Google Shape;203;p30"/>
          <p:cNvSpPr txBox="1">
            <a:spLocks noGrp="1"/>
          </p:cNvSpPr>
          <p:nvPr>
            <p:ph type="title" idx="7"/>
          </p:nvPr>
        </p:nvSpPr>
        <p:spPr>
          <a:xfrm>
            <a:off x="6909225" y="2885114"/>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04" name="Google Shape;204;p30"/>
          <p:cNvSpPr txBox="1">
            <a:spLocks noGrp="1"/>
          </p:cNvSpPr>
          <p:nvPr>
            <p:ph type="subTitle" idx="1"/>
          </p:nvPr>
        </p:nvSpPr>
        <p:spPr>
          <a:xfrm>
            <a:off x="709500" y="2070200"/>
            <a:ext cx="2305500" cy="447600"/>
          </a:xfrm>
          <a:prstGeom prst="rect">
            <a:avLst/>
          </a:prstGeom>
        </p:spPr>
        <p:txBody>
          <a:bodyPr spcFirstLastPara="1" wrap="square" lIns="91425" tIns="91425" rIns="91425" bIns="91425" anchor="t" anchorCtr="0">
            <a:noAutofit/>
          </a:bodyPr>
          <a:lstStyle/>
          <a:p>
            <a:r>
              <a:rPr lang="en"/>
              <a:t>OVERVIEW</a:t>
            </a:r>
            <a:endParaRPr lang="en-US"/>
          </a:p>
        </p:txBody>
      </p:sp>
      <p:sp>
        <p:nvSpPr>
          <p:cNvPr id="205" name="Google Shape;205;p30"/>
          <p:cNvSpPr txBox="1">
            <a:spLocks noGrp="1"/>
          </p:cNvSpPr>
          <p:nvPr>
            <p:ph type="subTitle" idx="8"/>
          </p:nvPr>
        </p:nvSpPr>
        <p:spPr>
          <a:xfrm>
            <a:off x="3429088" y="2091108"/>
            <a:ext cx="2436797" cy="482448"/>
          </a:xfrm>
          <a:prstGeom prst="rect">
            <a:avLst/>
          </a:prstGeom>
        </p:spPr>
        <p:txBody>
          <a:bodyPr spcFirstLastPara="1" wrap="square" lIns="91425" tIns="91425" rIns="91425" bIns="91425" anchor="t" anchorCtr="0">
            <a:noAutofit/>
          </a:bodyPr>
          <a:lstStyle/>
          <a:p>
            <a:pPr marL="0" indent="0"/>
            <a:r>
              <a:rPr lang="en"/>
              <a:t>ARCTICTURE of SYSTEM</a:t>
            </a:r>
            <a:endParaRPr/>
          </a:p>
        </p:txBody>
      </p:sp>
      <p:sp>
        <p:nvSpPr>
          <p:cNvPr id="207" name="Google Shape;207;p30"/>
          <p:cNvSpPr txBox="1">
            <a:spLocks noGrp="1"/>
          </p:cNvSpPr>
          <p:nvPr>
            <p:ph type="subTitle" idx="13"/>
          </p:nvPr>
        </p:nvSpPr>
        <p:spPr>
          <a:xfrm>
            <a:off x="709500" y="3573010"/>
            <a:ext cx="2305500" cy="4476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dirty="0"/>
              <a:t>MODELS</a:t>
            </a:r>
            <a:endParaRPr lang="en-US" dirty="0"/>
          </a:p>
        </p:txBody>
      </p:sp>
      <p:sp>
        <p:nvSpPr>
          <p:cNvPr id="208" name="Google Shape;208;p30"/>
          <p:cNvSpPr txBox="1">
            <a:spLocks noGrp="1"/>
          </p:cNvSpPr>
          <p:nvPr>
            <p:ph type="subTitle" idx="14"/>
          </p:nvPr>
        </p:nvSpPr>
        <p:spPr>
          <a:xfrm>
            <a:off x="3416650" y="3573010"/>
            <a:ext cx="2305500" cy="447600"/>
          </a:xfrm>
          <a:prstGeom prst="rect">
            <a:avLst/>
          </a:prstGeom>
        </p:spPr>
        <p:txBody>
          <a:bodyPr spcFirstLastPara="1" wrap="square" lIns="91425" tIns="91425" rIns="91425" bIns="91425" anchor="t" anchorCtr="0">
            <a:noAutofit/>
          </a:bodyPr>
          <a:lstStyle/>
          <a:p>
            <a:r>
              <a:rPr lang="en"/>
              <a:t>OUR APP</a:t>
            </a:r>
          </a:p>
          <a:p>
            <a:pPr marL="0" lvl="0" indent="0" algn="ctr">
              <a:spcBef>
                <a:spcPts val="0"/>
              </a:spcBef>
              <a:spcAft>
                <a:spcPts val="0"/>
              </a:spcAft>
              <a:buNone/>
            </a:pPr>
            <a:endParaRPr lang="en"/>
          </a:p>
        </p:txBody>
      </p:sp>
      <p:sp>
        <p:nvSpPr>
          <p:cNvPr id="209" name="Google Shape;209;p30"/>
          <p:cNvSpPr txBox="1">
            <a:spLocks noGrp="1"/>
          </p:cNvSpPr>
          <p:nvPr>
            <p:ph type="subTitle" idx="15"/>
          </p:nvPr>
        </p:nvSpPr>
        <p:spPr>
          <a:xfrm>
            <a:off x="6118550" y="3573010"/>
            <a:ext cx="2305500" cy="447600"/>
          </a:xfrm>
          <a:prstGeom prst="rect">
            <a:avLst/>
          </a:prstGeom>
        </p:spPr>
        <p:txBody>
          <a:bodyPr spcFirstLastPara="1" wrap="square" lIns="91425" tIns="91425" rIns="91425" bIns="91425" anchor="t" anchorCtr="0">
            <a:noAutofit/>
          </a:bodyPr>
          <a:lstStyle/>
          <a:p>
            <a:r>
              <a:rPr lang="en"/>
              <a:t>OUR TEAM</a:t>
            </a:r>
            <a:endParaRPr lang="en-US" b="0">
              <a:solidFill>
                <a:srgbClr val="0F2947"/>
              </a:solidFill>
            </a:endParaRPr>
          </a:p>
          <a:p>
            <a:pPr marL="0" indent="0"/>
            <a:endParaRPr lang="en" b="0">
              <a:solidFill>
                <a:srgbClr val="0F2947"/>
              </a:solidFill>
            </a:endParaRPr>
          </a:p>
          <a:p>
            <a:pPr marL="0" lvl="0" indent="0" algn="ctr">
              <a:spcBef>
                <a:spcPts val="0"/>
              </a:spcBef>
              <a:spcAft>
                <a:spcPts val="0"/>
              </a:spcAft>
              <a:buNone/>
            </a:pPr>
            <a:endParaRPr lang="en"/>
          </a:p>
        </p:txBody>
      </p:sp>
      <p:pic>
        <p:nvPicPr>
          <p:cNvPr id="210" name="Google Shape;210;p30"/>
          <p:cNvPicPr preferRelativeResize="0"/>
          <p:nvPr/>
        </p:nvPicPr>
        <p:blipFill rotWithShape="1">
          <a:blip r:embed="rId3">
            <a:alphaModFix/>
          </a:blip>
          <a:srcRect r="74964" b="9600"/>
          <a:stretch/>
        </p:blipFill>
        <p:spPr>
          <a:xfrm>
            <a:off x="252597" y="3804861"/>
            <a:ext cx="639605" cy="1299159"/>
          </a:xfrm>
          <a:prstGeom prst="rect">
            <a:avLst/>
          </a:prstGeom>
          <a:noFill/>
          <a:ln>
            <a:noFill/>
          </a:ln>
        </p:spPr>
      </p:pic>
      <p:sp>
        <p:nvSpPr>
          <p:cNvPr id="211" name="Google Shape;211;p30"/>
          <p:cNvSpPr txBox="1">
            <a:spLocks noGrp="1"/>
          </p:cNvSpPr>
          <p:nvPr>
            <p:ph type="title" idx="2"/>
          </p:nvPr>
        </p:nvSpPr>
        <p:spPr>
          <a:xfrm>
            <a:off x="1500175" y="1392921"/>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2" name="Google Shape;212;p30"/>
          <p:cNvSpPr txBox="1">
            <a:spLocks noGrp="1"/>
          </p:cNvSpPr>
          <p:nvPr>
            <p:ph type="title" idx="3"/>
          </p:nvPr>
        </p:nvSpPr>
        <p:spPr>
          <a:xfrm>
            <a:off x="1500175" y="2885114"/>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13" name="Google Shape;213;p30"/>
          <p:cNvSpPr txBox="1">
            <a:spLocks noGrp="1"/>
          </p:cNvSpPr>
          <p:nvPr>
            <p:ph type="title" idx="4"/>
          </p:nvPr>
        </p:nvSpPr>
        <p:spPr>
          <a:xfrm>
            <a:off x="4207325" y="1392921"/>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4" name="Google Shape;214;p30"/>
          <p:cNvSpPr txBox="1">
            <a:spLocks noGrp="1"/>
          </p:cNvSpPr>
          <p:nvPr>
            <p:ph type="title" idx="5"/>
          </p:nvPr>
        </p:nvSpPr>
        <p:spPr>
          <a:xfrm>
            <a:off x="4207325" y="2885114"/>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15" name="Google Shape;215;p30"/>
          <p:cNvSpPr txBox="1">
            <a:spLocks noGrp="1"/>
          </p:cNvSpPr>
          <p:nvPr>
            <p:ph type="title" idx="6"/>
          </p:nvPr>
        </p:nvSpPr>
        <p:spPr>
          <a:xfrm>
            <a:off x="6909225" y="1392921"/>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6" name="Google Shape;216;p30"/>
          <p:cNvSpPr txBox="1">
            <a:spLocks noGrp="1"/>
          </p:cNvSpPr>
          <p:nvPr>
            <p:ph type="title" idx="7"/>
          </p:nvPr>
        </p:nvSpPr>
        <p:spPr>
          <a:xfrm>
            <a:off x="6909225" y="2885114"/>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 name="Google Shape;205;p30">
            <a:extLst>
              <a:ext uri="{FF2B5EF4-FFF2-40B4-BE49-F238E27FC236}">
                <a16:creationId xmlns:a16="http://schemas.microsoft.com/office/drawing/2014/main" id="{317D2939-CB0A-D49A-35B4-FD0A9C62E689}"/>
              </a:ext>
            </a:extLst>
          </p:cNvPr>
          <p:cNvSpPr txBox="1">
            <a:spLocks/>
          </p:cNvSpPr>
          <p:nvPr/>
        </p:nvSpPr>
        <p:spPr>
          <a:xfrm>
            <a:off x="6116368" y="2086806"/>
            <a:ext cx="2584280" cy="4824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1" i="0" u="none" strike="noStrike" cap="none">
                <a:solidFill>
                  <a:schemeClr val="accent3"/>
                </a:solidFill>
                <a:latin typeface="Catamaran"/>
                <a:ea typeface="Catamaran"/>
                <a:cs typeface="Catamaran"/>
                <a:sym typeface="Catamaran"/>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dirty="0"/>
              <a:t>ARCTICTURE of NOTEBOOK</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7"/>
          <p:cNvSpPr/>
          <p:nvPr/>
        </p:nvSpPr>
        <p:spPr>
          <a:xfrm>
            <a:off x="-1592000" y="-935150"/>
            <a:ext cx="2941200" cy="2940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7"/>
          <p:cNvSpPr/>
          <p:nvPr/>
        </p:nvSpPr>
        <p:spPr>
          <a:xfrm>
            <a:off x="6470200" y="192932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txBox="1">
            <a:spLocks noGrp="1"/>
          </p:cNvSpPr>
          <p:nvPr>
            <p:ph type="subTitle" idx="3"/>
          </p:nvPr>
        </p:nvSpPr>
        <p:spPr>
          <a:xfrm>
            <a:off x="1175109" y="13916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Accuracy</a:t>
            </a:r>
            <a:endParaRPr>
              <a:solidFill>
                <a:schemeClr val="lt1"/>
              </a:solidFill>
            </a:endParaRPr>
          </a:p>
        </p:txBody>
      </p:sp>
      <p:sp>
        <p:nvSpPr>
          <p:cNvPr id="293" name="Google Shape;293;p37"/>
          <p:cNvSpPr txBox="1">
            <a:spLocks noGrp="1"/>
          </p:cNvSpPr>
          <p:nvPr>
            <p:ph type="title"/>
          </p:nvPr>
        </p:nvSpPr>
        <p:spPr>
          <a:xfrm>
            <a:off x="1175109" y="1974850"/>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83.28%</a:t>
            </a:r>
            <a:endParaRPr lang="en-US" dirty="0"/>
          </a:p>
        </p:txBody>
      </p:sp>
      <p:sp>
        <p:nvSpPr>
          <p:cNvPr id="294" name="Google Shape;294;p37"/>
          <p:cNvSpPr txBox="1">
            <a:spLocks noGrp="1"/>
          </p:cNvSpPr>
          <p:nvPr>
            <p:ph type="subTitle" idx="1"/>
          </p:nvPr>
        </p:nvSpPr>
        <p:spPr>
          <a:xfrm>
            <a:off x="1175109" y="27644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Recall</a:t>
            </a:r>
            <a:endParaRPr>
              <a:solidFill>
                <a:schemeClr val="lt1"/>
              </a:solidFill>
            </a:endParaRPr>
          </a:p>
        </p:txBody>
      </p:sp>
      <p:sp>
        <p:nvSpPr>
          <p:cNvPr id="295" name="Google Shape;295;p37"/>
          <p:cNvSpPr txBox="1">
            <a:spLocks noGrp="1"/>
          </p:cNvSpPr>
          <p:nvPr>
            <p:ph type="title" idx="2"/>
          </p:nvPr>
        </p:nvSpPr>
        <p:spPr>
          <a:xfrm>
            <a:off x="1175109" y="604549"/>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83.28%</a:t>
            </a:r>
            <a:endParaRPr lang="en-US" dirty="0"/>
          </a:p>
        </p:txBody>
      </p:sp>
      <p:sp>
        <p:nvSpPr>
          <p:cNvPr id="296" name="Google Shape;296;p37"/>
          <p:cNvSpPr txBox="1">
            <a:spLocks noGrp="1"/>
          </p:cNvSpPr>
          <p:nvPr>
            <p:ph type="title" idx="4"/>
          </p:nvPr>
        </p:nvSpPr>
        <p:spPr>
          <a:xfrm>
            <a:off x="1175109" y="3345151"/>
            <a:ext cx="3492600" cy="665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83.81%</a:t>
            </a:r>
            <a:endParaRPr lang="en-US" dirty="0"/>
          </a:p>
        </p:txBody>
      </p:sp>
      <p:sp>
        <p:nvSpPr>
          <p:cNvPr id="297" name="Google Shape;297;p37"/>
          <p:cNvSpPr txBox="1">
            <a:spLocks noGrp="1"/>
          </p:cNvSpPr>
          <p:nvPr>
            <p:ph type="subTitle" idx="5"/>
          </p:nvPr>
        </p:nvSpPr>
        <p:spPr>
          <a:xfrm>
            <a:off x="1175109" y="4137251"/>
            <a:ext cx="3492600" cy="401700"/>
          </a:xfrm>
          <a:prstGeom prst="rect">
            <a:avLst/>
          </a:prstGeom>
        </p:spPr>
        <p:txBody>
          <a:bodyPr spcFirstLastPara="1" wrap="square" lIns="91425" tIns="91425" rIns="91425" bIns="91425" anchor="t" anchorCtr="0">
            <a:noAutofit/>
          </a:bodyPr>
          <a:lstStyle/>
          <a:p>
            <a:pPr marL="0" indent="0"/>
            <a:r>
              <a:rPr lang="en">
                <a:solidFill>
                  <a:schemeClr val="lt1"/>
                </a:solidFill>
              </a:rPr>
              <a:t>Precision </a:t>
            </a:r>
            <a:endParaRPr lang="en-US">
              <a:solidFill>
                <a:schemeClr val="lt1"/>
              </a:solidFill>
            </a:endParaRPr>
          </a:p>
        </p:txBody>
      </p:sp>
      <p:pic>
        <p:nvPicPr>
          <p:cNvPr id="2" name="Picture 1" descr="X-ray of a knee joint&#10;&#10;Description automatically generated">
            <a:extLst>
              <a:ext uri="{FF2B5EF4-FFF2-40B4-BE49-F238E27FC236}">
                <a16:creationId xmlns:a16="http://schemas.microsoft.com/office/drawing/2014/main" id="{CB5F68F2-26F7-ACF6-F561-EE64E4A607E8}"/>
              </a:ext>
            </a:extLst>
          </p:cNvPr>
          <p:cNvPicPr>
            <a:picLocks noChangeAspect="1"/>
          </p:cNvPicPr>
          <p:nvPr/>
        </p:nvPicPr>
        <p:blipFill>
          <a:blip r:embed="rId3"/>
          <a:stretch>
            <a:fillRect/>
          </a:stretch>
        </p:blipFill>
        <p:spPr>
          <a:xfrm rot="660000">
            <a:off x="5334097" y="1945257"/>
            <a:ext cx="1333307" cy="2730261"/>
          </a:xfrm>
          <a:prstGeom prst="rect">
            <a:avLst/>
          </a:prstGeom>
          <a:ln>
            <a:noFill/>
          </a:ln>
          <a:effectLst>
            <a:outerShdw blurRad="292100" dist="139700" dir="2700000" algn="tl" rotWithShape="0">
              <a:srgbClr val="333333">
                <a:alpha val="65000"/>
              </a:srgbClr>
            </a:outerShdw>
          </a:effectLst>
        </p:spPr>
      </p:pic>
      <p:pic>
        <p:nvPicPr>
          <p:cNvPr id="5" name="Picture 4" descr="X-ray of a knee joint&#10;&#10;Description automatically generated">
            <a:extLst>
              <a:ext uri="{FF2B5EF4-FFF2-40B4-BE49-F238E27FC236}">
                <a16:creationId xmlns:a16="http://schemas.microsoft.com/office/drawing/2014/main" id="{35485F33-8C29-B758-1D17-A5E600D3FD99}"/>
              </a:ext>
            </a:extLst>
          </p:cNvPr>
          <p:cNvPicPr>
            <a:picLocks noChangeAspect="1"/>
          </p:cNvPicPr>
          <p:nvPr/>
        </p:nvPicPr>
        <p:blipFill>
          <a:blip r:embed="rId4"/>
          <a:stretch>
            <a:fillRect/>
          </a:stretch>
        </p:blipFill>
        <p:spPr>
          <a:xfrm rot="-960000">
            <a:off x="6915606" y="334991"/>
            <a:ext cx="1859209" cy="242833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932707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xfrm>
            <a:off x="1730231" y="2607093"/>
            <a:ext cx="3561358" cy="770100"/>
          </a:xfrm>
          <a:prstGeom prst="rect">
            <a:avLst/>
          </a:prstGeom>
        </p:spPr>
        <p:txBody>
          <a:bodyPr spcFirstLastPara="1" wrap="square" lIns="91425" tIns="91425" rIns="91425" bIns="91425" anchor="t" anchorCtr="0">
            <a:noAutofit/>
          </a:bodyPr>
          <a:lstStyle/>
          <a:p>
            <a:r>
              <a:rPr lang="en" sz="2400"/>
              <a:t>OUR APP</a:t>
            </a:r>
          </a:p>
        </p:txBody>
      </p:sp>
      <p:sp>
        <p:nvSpPr>
          <p:cNvPr id="224" name="Google Shape;224;p31"/>
          <p:cNvSpPr txBox="1">
            <a:spLocks noGrp="1"/>
          </p:cNvSpPr>
          <p:nvPr>
            <p:ph type="title" idx="2"/>
          </p:nvPr>
        </p:nvSpPr>
        <p:spPr>
          <a:xfrm>
            <a:off x="-4323" y="1478178"/>
            <a:ext cx="6685016"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lang="en-US"/>
          </a:p>
        </p:txBody>
      </p:sp>
    </p:spTree>
    <p:extLst>
      <p:ext uri="{BB962C8B-B14F-4D97-AF65-F5344CB8AC3E}">
        <p14:creationId xmlns:p14="http://schemas.microsoft.com/office/powerpoint/2010/main" val="2522343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txBox="1">
            <a:spLocks noGrp="1"/>
          </p:cNvSpPr>
          <p:nvPr>
            <p:ph type="title" idx="2"/>
          </p:nvPr>
        </p:nvSpPr>
        <p:spPr>
          <a:xfrm>
            <a:off x="3400" y="196165"/>
            <a:ext cx="118626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pic>
        <p:nvPicPr>
          <p:cNvPr id="6" name="Untitled video - Made with Clipchamp">
            <a:hlinkClick r:id="" action="ppaction://media"/>
            <a:extLst>
              <a:ext uri="{FF2B5EF4-FFF2-40B4-BE49-F238E27FC236}">
                <a16:creationId xmlns:a16="http://schemas.microsoft.com/office/drawing/2014/main" id="{FB64FD71-4E9D-6E81-E228-6562AA63673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87979" y="672617"/>
            <a:ext cx="7218153" cy="4104017"/>
          </a:xfrm>
          <a:prstGeom prst="rect">
            <a:avLst/>
          </a:prstGeom>
        </p:spPr>
      </p:pic>
    </p:spTree>
    <p:extLst>
      <p:ext uri="{BB962C8B-B14F-4D97-AF65-F5344CB8AC3E}">
        <p14:creationId xmlns:p14="http://schemas.microsoft.com/office/powerpoint/2010/main" val="2910996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xfrm>
            <a:off x="1730231" y="2607093"/>
            <a:ext cx="3561358" cy="770100"/>
          </a:xfrm>
          <a:prstGeom prst="rect">
            <a:avLst/>
          </a:prstGeom>
        </p:spPr>
        <p:txBody>
          <a:bodyPr spcFirstLastPara="1" wrap="square" lIns="91425" tIns="91425" rIns="91425" bIns="91425" anchor="t" anchorCtr="0">
            <a:noAutofit/>
          </a:bodyPr>
          <a:lstStyle/>
          <a:p>
            <a:r>
              <a:rPr lang="en" sz="2400"/>
              <a:t>OUR TEAM</a:t>
            </a:r>
          </a:p>
        </p:txBody>
      </p:sp>
      <p:sp>
        <p:nvSpPr>
          <p:cNvPr id="224" name="Google Shape;224;p31"/>
          <p:cNvSpPr txBox="1">
            <a:spLocks noGrp="1"/>
          </p:cNvSpPr>
          <p:nvPr>
            <p:ph type="title" idx="2"/>
          </p:nvPr>
        </p:nvSpPr>
        <p:spPr>
          <a:xfrm>
            <a:off x="-4323" y="1478178"/>
            <a:ext cx="6685016"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lang="en-US" dirty="0"/>
          </a:p>
        </p:txBody>
      </p:sp>
    </p:spTree>
    <p:extLst>
      <p:ext uri="{BB962C8B-B14F-4D97-AF65-F5344CB8AC3E}">
        <p14:creationId xmlns:p14="http://schemas.microsoft.com/office/powerpoint/2010/main" val="5723927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8" name="Google Shape;278;p36"/>
          <p:cNvSpPr txBox="1">
            <a:spLocks noGrp="1"/>
          </p:cNvSpPr>
          <p:nvPr>
            <p:ph type="subTitle" idx="7"/>
          </p:nvPr>
        </p:nvSpPr>
        <p:spPr>
          <a:xfrm>
            <a:off x="643839" y="1537072"/>
            <a:ext cx="2250900" cy="655128"/>
          </a:xfrm>
          <a:prstGeom prst="rect">
            <a:avLst/>
          </a:prstGeom>
          <a:ln>
            <a:solidFill>
              <a:schemeClr val="tx1"/>
            </a:solidFill>
          </a:ln>
        </p:spPr>
        <p:txBody>
          <a:bodyPr spcFirstLastPara="1" wrap="square" lIns="91425" tIns="91425" rIns="91425" bIns="91425" anchor="b" anchorCtr="0">
            <a:noAutofit/>
          </a:bodyPr>
          <a:lstStyle/>
          <a:p>
            <a:pPr marL="0" indent="0"/>
            <a:r>
              <a:rPr lang="en-US"/>
              <a:t>Ahmed Selim </a:t>
            </a:r>
            <a:r>
              <a:rPr lang="en-US" err="1"/>
              <a:t>Mohmoud</a:t>
            </a:r>
            <a:r>
              <a:rPr lang="en-US"/>
              <a:t> </a:t>
            </a:r>
            <a:endParaRPr lang="en"/>
          </a:p>
        </p:txBody>
      </p:sp>
      <p:sp>
        <p:nvSpPr>
          <p:cNvPr id="279" name="Google Shape;279;p36"/>
          <p:cNvSpPr txBox="1">
            <a:spLocks noGrp="1"/>
          </p:cNvSpPr>
          <p:nvPr>
            <p:ph type="subTitle" idx="8"/>
          </p:nvPr>
        </p:nvSpPr>
        <p:spPr>
          <a:xfrm>
            <a:off x="3446550" y="1529349"/>
            <a:ext cx="2250900" cy="655126"/>
          </a:xfrm>
          <a:prstGeom prst="rect">
            <a:avLst/>
          </a:prstGeom>
          <a:ln>
            <a:solidFill>
              <a:schemeClr val="tx1"/>
            </a:solidFill>
          </a:ln>
        </p:spPr>
        <p:txBody>
          <a:bodyPr spcFirstLastPara="1" wrap="square" lIns="91425" tIns="91425" rIns="91425" bIns="91425" anchor="b" anchorCtr="0">
            <a:noAutofit/>
          </a:bodyPr>
          <a:lstStyle/>
          <a:p>
            <a:pPr marL="0" indent="0"/>
            <a:r>
              <a:rPr lang="en-US"/>
              <a:t>Sohila Ayman </a:t>
            </a:r>
            <a:r>
              <a:rPr lang="en-US" err="1"/>
              <a:t>Lashien</a:t>
            </a:r>
            <a:endParaRPr err="1"/>
          </a:p>
        </p:txBody>
      </p:sp>
      <p:sp>
        <p:nvSpPr>
          <p:cNvPr id="280" name="Google Shape;280;p36"/>
          <p:cNvSpPr txBox="1">
            <a:spLocks noGrp="1"/>
          </p:cNvSpPr>
          <p:nvPr>
            <p:ph type="subTitle" idx="9"/>
          </p:nvPr>
        </p:nvSpPr>
        <p:spPr>
          <a:xfrm>
            <a:off x="6249261" y="1521626"/>
            <a:ext cx="2250900" cy="647403"/>
          </a:xfrm>
          <a:prstGeom prst="rect">
            <a:avLst/>
          </a:prstGeom>
          <a:ln>
            <a:solidFill>
              <a:schemeClr val="tx1"/>
            </a:solidFill>
          </a:ln>
        </p:spPr>
        <p:txBody>
          <a:bodyPr spcFirstLastPara="1" wrap="square" lIns="91425" tIns="91425" rIns="91425" bIns="91425" anchor="b" anchorCtr="0">
            <a:noAutofit/>
          </a:bodyPr>
          <a:lstStyle/>
          <a:p>
            <a:pPr marL="0" indent="0"/>
            <a:r>
              <a:rPr lang="en-US">
                <a:solidFill>
                  <a:srgbClr val="081480"/>
                </a:solidFill>
              </a:rPr>
              <a:t>Abdelrahman Elsayed Mohammed</a:t>
            </a:r>
          </a:p>
        </p:txBody>
      </p:sp>
      <p:sp>
        <p:nvSpPr>
          <p:cNvPr id="283" name="Google Shape;283;p36"/>
          <p:cNvSpPr txBox="1">
            <a:spLocks noGrp="1"/>
          </p:cNvSpPr>
          <p:nvPr>
            <p:ph type="subTitle" idx="13"/>
          </p:nvPr>
        </p:nvSpPr>
        <p:spPr>
          <a:xfrm>
            <a:off x="713353" y="2754432"/>
            <a:ext cx="2258622" cy="686018"/>
          </a:xfrm>
          <a:prstGeom prst="rect">
            <a:avLst/>
          </a:prstGeom>
          <a:ln>
            <a:solidFill>
              <a:schemeClr val="tx1"/>
            </a:solidFill>
          </a:ln>
        </p:spPr>
        <p:txBody>
          <a:bodyPr spcFirstLastPara="1" wrap="square" lIns="91425" tIns="91425" rIns="91425" bIns="91425" anchor="b" anchorCtr="0">
            <a:noAutofit/>
          </a:bodyPr>
          <a:lstStyle/>
          <a:p>
            <a:pPr marL="0" indent="0"/>
            <a:r>
              <a:rPr lang="en-US"/>
              <a:t>Hager Mohammed Hegazy </a:t>
            </a:r>
          </a:p>
        </p:txBody>
      </p:sp>
      <p:sp>
        <p:nvSpPr>
          <p:cNvPr id="284" name="Google Shape;284;p36"/>
          <p:cNvSpPr txBox="1">
            <a:spLocks noGrp="1"/>
          </p:cNvSpPr>
          <p:nvPr>
            <p:ph type="subTitle" idx="14"/>
          </p:nvPr>
        </p:nvSpPr>
        <p:spPr>
          <a:xfrm>
            <a:off x="3438828" y="2762155"/>
            <a:ext cx="2258622" cy="678295"/>
          </a:xfrm>
          <a:prstGeom prst="rect">
            <a:avLst/>
          </a:prstGeom>
          <a:ln>
            <a:solidFill>
              <a:schemeClr val="tx1"/>
            </a:solidFill>
          </a:ln>
        </p:spPr>
        <p:txBody>
          <a:bodyPr spcFirstLastPara="1" wrap="square" lIns="91425" tIns="91425" rIns="91425" bIns="91425" anchor="b" anchorCtr="0">
            <a:noAutofit/>
          </a:bodyPr>
          <a:lstStyle/>
          <a:p>
            <a:pPr marL="0" indent="0"/>
            <a:r>
              <a:rPr lang="en-US"/>
              <a:t>Nour Ali </a:t>
            </a:r>
            <a:r>
              <a:rPr lang="en-US" err="1"/>
              <a:t>Abdelmordi</a:t>
            </a:r>
            <a:r>
              <a:rPr lang="en-US"/>
              <a:t> Saif</a:t>
            </a:r>
          </a:p>
        </p:txBody>
      </p:sp>
      <p:sp>
        <p:nvSpPr>
          <p:cNvPr id="285" name="Google Shape;285;p36"/>
          <p:cNvSpPr txBox="1">
            <a:spLocks noGrp="1"/>
          </p:cNvSpPr>
          <p:nvPr>
            <p:ph type="subTitle" idx="15"/>
          </p:nvPr>
        </p:nvSpPr>
        <p:spPr>
          <a:xfrm>
            <a:off x="6164309" y="2800769"/>
            <a:ext cx="2258622" cy="639681"/>
          </a:xfrm>
          <a:prstGeom prst="rect">
            <a:avLst/>
          </a:prstGeom>
          <a:ln>
            <a:solidFill>
              <a:schemeClr val="tx1"/>
            </a:solidFill>
          </a:ln>
        </p:spPr>
        <p:txBody>
          <a:bodyPr spcFirstLastPara="1" wrap="square" lIns="91425" tIns="91425" rIns="91425" bIns="91425" anchor="b" anchorCtr="0">
            <a:noAutofit/>
          </a:bodyPr>
          <a:lstStyle/>
          <a:p>
            <a:pPr marL="0" indent="0"/>
            <a:r>
              <a:rPr lang="en-US" err="1"/>
              <a:t>Mennat</a:t>
            </a:r>
            <a:r>
              <a:rPr lang="en-US"/>
              <a:t>-Allah Yousri Rabeh </a:t>
            </a:r>
          </a:p>
        </p:txBody>
      </p:sp>
      <p:sp>
        <p:nvSpPr>
          <p:cNvPr id="14" name="TextBox 13">
            <a:extLst>
              <a:ext uri="{FF2B5EF4-FFF2-40B4-BE49-F238E27FC236}">
                <a16:creationId xmlns:a16="http://schemas.microsoft.com/office/drawing/2014/main" id="{DF03F541-CA17-FB89-2B54-1D7A753F9F83}"/>
              </a:ext>
            </a:extLst>
          </p:cNvPr>
          <p:cNvSpPr txBox="1"/>
          <p:nvPr/>
        </p:nvSpPr>
        <p:spPr>
          <a:xfrm>
            <a:off x="3107724" y="4011312"/>
            <a:ext cx="3260639" cy="369332"/>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a:solidFill>
                  <a:srgbClr val="081480"/>
                </a:solidFill>
                <a:latin typeface="Catamaran"/>
              </a:rPr>
              <a:t>Mennat-Allah Medhat Mostafa</a:t>
            </a:r>
            <a:endParaRPr lang="en-US"/>
          </a:p>
        </p:txBody>
      </p:sp>
      <p:sp>
        <p:nvSpPr>
          <p:cNvPr id="15" name="Google Shape;224;p31">
            <a:extLst>
              <a:ext uri="{FF2B5EF4-FFF2-40B4-BE49-F238E27FC236}">
                <a16:creationId xmlns:a16="http://schemas.microsoft.com/office/drawing/2014/main" id="{90166295-8DFA-A22B-792C-906BE765CB74}"/>
              </a:ext>
            </a:extLst>
          </p:cNvPr>
          <p:cNvSpPr txBox="1">
            <a:spLocks/>
          </p:cNvSpPr>
          <p:nvPr/>
        </p:nvSpPr>
        <p:spPr>
          <a:xfrm>
            <a:off x="1340" y="194105"/>
            <a:ext cx="1294381" cy="94170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R="0" lvl="0"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1pPr>
            <a:lvl2pPr marR="0" lvl="1"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2pPr>
            <a:lvl3pPr marR="0" lvl="2"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3pPr>
            <a:lvl4pPr marR="0" lvl="3"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4pPr>
            <a:lvl5pPr marR="0" lvl="4"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5pPr>
            <a:lvl6pPr marR="0" lvl="5"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6pPr>
            <a:lvl7pPr marR="0" lvl="6"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7pPr>
            <a:lvl8pPr marR="0" lvl="7"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8pPr>
            <a:lvl9pPr marR="0" lvl="8"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9pPr>
          </a:lstStyle>
          <a:p>
            <a:r>
              <a:rPr lang="en"/>
              <a:t>06</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Google Shape;445;p47">
            <a:extLst>
              <a:ext uri="{FF2B5EF4-FFF2-40B4-BE49-F238E27FC236}">
                <a16:creationId xmlns:a16="http://schemas.microsoft.com/office/drawing/2014/main" id="{B52A75EB-3481-5371-AC83-E33938A76203}"/>
              </a:ext>
            </a:extLst>
          </p:cNvPr>
          <p:cNvPicPr preferRelativeResize="0"/>
          <p:nvPr/>
        </p:nvPicPr>
        <p:blipFill rotWithShape="1">
          <a:blip r:embed="rId3">
            <a:alphaModFix/>
          </a:blip>
          <a:srcRect r="76129" b="18520"/>
          <a:stretch/>
        </p:blipFill>
        <p:spPr>
          <a:xfrm rot="21216510" flipH="1">
            <a:off x="1165862" y="444637"/>
            <a:ext cx="2215724" cy="4254226"/>
          </a:xfrm>
          <a:prstGeom prst="rect">
            <a:avLst/>
          </a:prstGeom>
          <a:noFill/>
          <a:ln>
            <a:noFill/>
          </a:ln>
          <a:effectLst>
            <a:outerShdw blurRad="85725" dist="57150" dir="3060000" algn="bl" rotWithShape="0">
              <a:schemeClr val="dk1">
                <a:alpha val="50000"/>
              </a:schemeClr>
            </a:outerShdw>
          </a:effectLst>
        </p:spPr>
      </p:pic>
      <p:sp>
        <p:nvSpPr>
          <p:cNvPr id="7" name="Google Shape;440;p47">
            <a:extLst>
              <a:ext uri="{FF2B5EF4-FFF2-40B4-BE49-F238E27FC236}">
                <a16:creationId xmlns:a16="http://schemas.microsoft.com/office/drawing/2014/main" id="{538270EF-80F3-78CF-B0A3-980C0BB3DCD0}"/>
              </a:ext>
            </a:extLst>
          </p:cNvPr>
          <p:cNvSpPr txBox="1">
            <a:spLocks noGrp="1"/>
          </p:cNvSpPr>
          <p:nvPr/>
        </p:nvSpPr>
        <p:spPr>
          <a:xfrm>
            <a:off x="3868368" y="2199285"/>
            <a:ext cx="4284000" cy="73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Catamaran"/>
              <a:buNone/>
              <a:defRPr sz="4500" b="1" i="0" u="none" strike="noStrike" cap="none">
                <a:solidFill>
                  <a:schemeClr val="dk1"/>
                </a:solidFill>
                <a:latin typeface="Catamaran"/>
                <a:ea typeface="Catamaran"/>
                <a:cs typeface="Catamaran"/>
                <a:sym typeface="Catamaran"/>
              </a:defRPr>
            </a:lvl1pPr>
            <a:lvl2pPr marR="0" lvl="1" algn="ctr" rtl="0">
              <a:lnSpc>
                <a:spcPct val="100000"/>
              </a:lnSpc>
              <a:spcBef>
                <a:spcPts val="0"/>
              </a:spcBef>
              <a:spcAft>
                <a:spcPts val="0"/>
              </a:spcAft>
              <a:buClr>
                <a:schemeClr val="dk1"/>
              </a:buClr>
              <a:buSzPts val="5200"/>
              <a:buFont typeface="Catamaran"/>
              <a:buNone/>
              <a:defRPr sz="5200" b="1" i="0" u="none" strike="noStrike" cap="none">
                <a:solidFill>
                  <a:schemeClr val="dk1"/>
                </a:solidFill>
                <a:latin typeface="Catamaran"/>
                <a:ea typeface="Catamaran"/>
                <a:cs typeface="Catamaran"/>
                <a:sym typeface="Catamaran"/>
              </a:defRPr>
            </a:lvl2pPr>
            <a:lvl3pPr marR="0" lvl="2" algn="ctr" rtl="0">
              <a:lnSpc>
                <a:spcPct val="100000"/>
              </a:lnSpc>
              <a:spcBef>
                <a:spcPts val="0"/>
              </a:spcBef>
              <a:spcAft>
                <a:spcPts val="0"/>
              </a:spcAft>
              <a:buClr>
                <a:schemeClr val="dk1"/>
              </a:buClr>
              <a:buSzPts val="5200"/>
              <a:buFont typeface="Catamaran"/>
              <a:buNone/>
              <a:defRPr sz="5200" b="1" i="0" u="none" strike="noStrike" cap="none">
                <a:solidFill>
                  <a:schemeClr val="dk1"/>
                </a:solidFill>
                <a:latin typeface="Catamaran"/>
                <a:ea typeface="Catamaran"/>
                <a:cs typeface="Catamaran"/>
                <a:sym typeface="Catamaran"/>
              </a:defRPr>
            </a:lvl3pPr>
            <a:lvl4pPr marR="0" lvl="3" algn="ctr" rtl="0">
              <a:lnSpc>
                <a:spcPct val="100000"/>
              </a:lnSpc>
              <a:spcBef>
                <a:spcPts val="0"/>
              </a:spcBef>
              <a:spcAft>
                <a:spcPts val="0"/>
              </a:spcAft>
              <a:buClr>
                <a:schemeClr val="dk1"/>
              </a:buClr>
              <a:buSzPts val="5200"/>
              <a:buFont typeface="Catamaran"/>
              <a:buNone/>
              <a:defRPr sz="5200" b="1" i="0" u="none" strike="noStrike" cap="none">
                <a:solidFill>
                  <a:schemeClr val="dk1"/>
                </a:solidFill>
                <a:latin typeface="Catamaran"/>
                <a:ea typeface="Catamaran"/>
                <a:cs typeface="Catamaran"/>
                <a:sym typeface="Catamaran"/>
              </a:defRPr>
            </a:lvl4pPr>
            <a:lvl5pPr marR="0" lvl="4" algn="ctr" rtl="0">
              <a:lnSpc>
                <a:spcPct val="100000"/>
              </a:lnSpc>
              <a:spcBef>
                <a:spcPts val="0"/>
              </a:spcBef>
              <a:spcAft>
                <a:spcPts val="0"/>
              </a:spcAft>
              <a:buClr>
                <a:schemeClr val="dk1"/>
              </a:buClr>
              <a:buSzPts val="5200"/>
              <a:buFont typeface="Catamaran"/>
              <a:buNone/>
              <a:defRPr sz="5200" b="1" i="0" u="none" strike="noStrike" cap="none">
                <a:solidFill>
                  <a:schemeClr val="dk1"/>
                </a:solidFill>
                <a:latin typeface="Catamaran"/>
                <a:ea typeface="Catamaran"/>
                <a:cs typeface="Catamaran"/>
                <a:sym typeface="Catamaran"/>
              </a:defRPr>
            </a:lvl5pPr>
            <a:lvl6pPr marR="0" lvl="5" algn="ctr" rtl="0">
              <a:lnSpc>
                <a:spcPct val="100000"/>
              </a:lnSpc>
              <a:spcBef>
                <a:spcPts val="0"/>
              </a:spcBef>
              <a:spcAft>
                <a:spcPts val="0"/>
              </a:spcAft>
              <a:buClr>
                <a:schemeClr val="dk1"/>
              </a:buClr>
              <a:buSzPts val="5200"/>
              <a:buFont typeface="Catamaran"/>
              <a:buNone/>
              <a:defRPr sz="5200" b="1" i="0" u="none" strike="noStrike" cap="none">
                <a:solidFill>
                  <a:schemeClr val="dk1"/>
                </a:solidFill>
                <a:latin typeface="Catamaran"/>
                <a:ea typeface="Catamaran"/>
                <a:cs typeface="Catamaran"/>
                <a:sym typeface="Catamaran"/>
              </a:defRPr>
            </a:lvl6pPr>
            <a:lvl7pPr marR="0" lvl="6" algn="ctr" rtl="0">
              <a:lnSpc>
                <a:spcPct val="100000"/>
              </a:lnSpc>
              <a:spcBef>
                <a:spcPts val="0"/>
              </a:spcBef>
              <a:spcAft>
                <a:spcPts val="0"/>
              </a:spcAft>
              <a:buClr>
                <a:schemeClr val="dk1"/>
              </a:buClr>
              <a:buSzPts val="5200"/>
              <a:buFont typeface="Catamaran"/>
              <a:buNone/>
              <a:defRPr sz="5200" b="1" i="0" u="none" strike="noStrike" cap="none">
                <a:solidFill>
                  <a:schemeClr val="dk1"/>
                </a:solidFill>
                <a:latin typeface="Catamaran"/>
                <a:ea typeface="Catamaran"/>
                <a:cs typeface="Catamaran"/>
                <a:sym typeface="Catamaran"/>
              </a:defRPr>
            </a:lvl7pPr>
            <a:lvl8pPr marR="0" lvl="7" algn="ctr" rtl="0">
              <a:lnSpc>
                <a:spcPct val="100000"/>
              </a:lnSpc>
              <a:spcBef>
                <a:spcPts val="0"/>
              </a:spcBef>
              <a:spcAft>
                <a:spcPts val="0"/>
              </a:spcAft>
              <a:buClr>
                <a:schemeClr val="dk1"/>
              </a:buClr>
              <a:buSzPts val="5200"/>
              <a:buFont typeface="Catamaran"/>
              <a:buNone/>
              <a:defRPr sz="5200" b="1" i="0" u="none" strike="noStrike" cap="none">
                <a:solidFill>
                  <a:schemeClr val="dk1"/>
                </a:solidFill>
                <a:latin typeface="Catamaran"/>
                <a:ea typeface="Catamaran"/>
                <a:cs typeface="Catamaran"/>
                <a:sym typeface="Catamaran"/>
              </a:defRPr>
            </a:lvl8pPr>
            <a:lvl9pPr marR="0" lvl="8" algn="ctr" rtl="0">
              <a:lnSpc>
                <a:spcPct val="100000"/>
              </a:lnSpc>
              <a:spcBef>
                <a:spcPts val="0"/>
              </a:spcBef>
              <a:spcAft>
                <a:spcPts val="0"/>
              </a:spcAft>
              <a:buClr>
                <a:schemeClr val="dk1"/>
              </a:buClr>
              <a:buSzPts val="5200"/>
              <a:buFont typeface="Catamaran"/>
              <a:buNone/>
              <a:defRPr sz="5200" b="1" i="0" u="none" strike="noStrike" cap="none">
                <a:solidFill>
                  <a:schemeClr val="dk1"/>
                </a:solidFill>
                <a:latin typeface="Catamaran"/>
                <a:ea typeface="Catamaran"/>
                <a:cs typeface="Catamaran"/>
                <a:sym typeface="Catamaran"/>
              </a:defRPr>
            </a:lvl9pPr>
          </a:lstStyle>
          <a:p>
            <a:pPr marL="0" lvl="0" indent="0" algn="ctr" rtl="0">
              <a:spcBef>
                <a:spcPts val="0"/>
              </a:spcBef>
              <a:spcAft>
                <a:spcPts val="0"/>
              </a:spcAft>
              <a:buNone/>
            </a:pPr>
            <a:r>
              <a:rPr lang="en"/>
              <a:t>THANKS</a:t>
            </a:r>
            <a:endParaRPr/>
          </a:p>
        </p:txBody>
      </p:sp>
    </p:spTree>
    <p:extLst>
      <p:ext uri="{BB962C8B-B14F-4D97-AF65-F5344CB8AC3E}">
        <p14:creationId xmlns:p14="http://schemas.microsoft.com/office/powerpoint/2010/main" val="21902696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xfrm>
            <a:off x="4313611" y="2672173"/>
            <a:ext cx="3635100" cy="770100"/>
          </a:xfrm>
          <a:prstGeom prst="rect">
            <a:avLst/>
          </a:prstGeom>
        </p:spPr>
        <p:txBody>
          <a:bodyPr spcFirstLastPara="1" wrap="square" lIns="91425" tIns="91425" rIns="91425" bIns="91425" anchor="t" anchorCtr="0">
            <a:noAutofit/>
          </a:bodyPr>
          <a:lstStyle/>
          <a:p>
            <a:r>
              <a:rPr lang="en" sz="2400" dirty="0">
                <a:solidFill>
                  <a:srgbClr val="0F2947"/>
                </a:solidFill>
              </a:rPr>
              <a:t>OVERVIEW</a:t>
            </a:r>
            <a:endParaRPr lang="en-US" sz="2400" dirty="0">
              <a:solidFill>
                <a:srgbClr val="0F2947"/>
              </a:solidFill>
            </a:endParaRPr>
          </a:p>
        </p:txBody>
      </p:sp>
      <p:sp>
        <p:nvSpPr>
          <p:cNvPr id="224" name="Google Shape;224;p31"/>
          <p:cNvSpPr txBox="1">
            <a:spLocks noGrp="1"/>
          </p:cNvSpPr>
          <p:nvPr>
            <p:ph type="title" idx="2"/>
          </p:nvPr>
        </p:nvSpPr>
        <p:spPr>
          <a:xfrm>
            <a:off x="5572411" y="1468960"/>
            <a:ext cx="1117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pic>
        <p:nvPicPr>
          <p:cNvPr id="225" name="Google Shape;225;p31"/>
          <p:cNvPicPr preferRelativeResize="0">
            <a:picLocks noGrp="1"/>
          </p:cNvPicPr>
          <p:nvPr>
            <p:ph type="pic" idx="3"/>
          </p:nvPr>
        </p:nvPicPr>
        <p:blipFill rotWithShape="1">
          <a:blip r:embed="rId3">
            <a:alphaModFix/>
          </a:blip>
          <a:srcRect l="6924" t="575" r="1717" b="10897"/>
          <a:stretch/>
        </p:blipFill>
        <p:spPr>
          <a:xfrm>
            <a:off x="1149165" y="544350"/>
            <a:ext cx="2789700" cy="4054800"/>
          </a:xfrm>
          <a:prstGeom prst="roundRect">
            <a:avLst>
              <a:gd name="adj" fmla="val 7579"/>
            </a:avLst>
          </a:prstGeom>
        </p:spPr>
      </p:pic>
    </p:spTree>
    <p:extLst>
      <p:ext uri="{BB962C8B-B14F-4D97-AF65-F5344CB8AC3E}">
        <p14:creationId xmlns:p14="http://schemas.microsoft.com/office/powerpoint/2010/main" val="2994817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2" name="Google Shape;232;p32"/>
          <p:cNvSpPr txBox="1">
            <a:spLocks noGrp="1"/>
          </p:cNvSpPr>
          <p:nvPr>
            <p:ph type="body" idx="1"/>
          </p:nvPr>
        </p:nvSpPr>
        <p:spPr>
          <a:xfrm>
            <a:off x="1764" y="1647014"/>
            <a:ext cx="5838929" cy="3160025"/>
          </a:xfrm>
          <a:prstGeom prst="rect">
            <a:avLst/>
          </a:prstGeom>
        </p:spPr>
        <p:txBody>
          <a:bodyPr spcFirstLastPara="1" wrap="square" lIns="91425" tIns="91425" rIns="91425" bIns="91425" anchor="t" anchorCtr="0">
            <a:noAutofit/>
          </a:bodyPr>
          <a:lstStyle/>
          <a:p>
            <a:pPr>
              <a:buNone/>
            </a:pPr>
            <a:r>
              <a:rPr lang="en">
                <a:solidFill>
                  <a:schemeClr val="dk1"/>
                </a:solidFill>
              </a:rPr>
              <a:t>  </a:t>
            </a:r>
            <a:r>
              <a:rPr lang="en" sz="1300">
                <a:solidFill>
                  <a:schemeClr val="dk1"/>
                </a:solidFill>
                <a:sym typeface="Arial"/>
              </a:rPr>
              <a:t>The Smart X-Ray System revolutionizes medical diagnostics by leveraging Artificial Intelligence (AI) to analyze X-ray images and generate detailed diagnostic reports. This cutting-edge solution addresses challenges in radiology, such as:</a:t>
            </a:r>
            <a:endParaRPr lang="en-US" sz="1300">
              <a:solidFill>
                <a:schemeClr val="dk1"/>
              </a:solidFill>
            </a:endParaRPr>
          </a:p>
          <a:p>
            <a:pPr lvl="2" indent="-304800">
              <a:lnSpc>
                <a:spcPct val="114999"/>
              </a:lnSpc>
              <a:spcBef>
                <a:spcPts val="1000"/>
              </a:spcBef>
              <a:buSzPts val="1200"/>
              <a:buFont typeface="Wingdings"/>
              <a:buChar char="§"/>
            </a:pPr>
            <a:r>
              <a:rPr lang="en">
                <a:solidFill>
                  <a:schemeClr val="dk1"/>
                </a:solidFill>
              </a:rPr>
              <a:t>Reducing workloads for healthcare professionals.</a:t>
            </a:r>
            <a:endParaRPr lang="en-US">
              <a:solidFill>
                <a:schemeClr val="dk1"/>
              </a:solidFill>
            </a:endParaRPr>
          </a:p>
          <a:p>
            <a:pPr lvl="2" indent="-304800">
              <a:lnSpc>
                <a:spcPct val="114999"/>
              </a:lnSpc>
              <a:spcBef>
                <a:spcPts val="1000"/>
              </a:spcBef>
              <a:buSzPts val="1200"/>
              <a:buFont typeface="Wingdings"/>
              <a:buChar char="§"/>
            </a:pPr>
            <a:r>
              <a:rPr lang="en">
                <a:solidFill>
                  <a:schemeClr val="dk1"/>
                </a:solidFill>
              </a:rPr>
              <a:t>Ensuring high diagnostic accuracy.</a:t>
            </a:r>
            <a:endParaRPr lang="en-US">
              <a:solidFill>
                <a:schemeClr val="dk1"/>
              </a:solidFill>
            </a:endParaRPr>
          </a:p>
          <a:p>
            <a:pPr lvl="2" indent="-304800">
              <a:lnSpc>
                <a:spcPct val="114999"/>
              </a:lnSpc>
              <a:spcBef>
                <a:spcPts val="1000"/>
              </a:spcBef>
              <a:buSzPts val="1200"/>
              <a:buFont typeface="Wingdings"/>
              <a:buChar char="§"/>
            </a:pPr>
            <a:r>
              <a:rPr lang="en">
                <a:solidFill>
                  <a:schemeClr val="dk1"/>
                </a:solidFill>
              </a:rPr>
              <a:t>Expanding access to quality diagnostics in underserved regions.</a:t>
            </a:r>
          </a:p>
          <a:p>
            <a:pPr>
              <a:buNone/>
            </a:pPr>
            <a:endParaRPr lang="en">
              <a:solidFill>
                <a:schemeClr val="dk1"/>
              </a:solidFill>
            </a:endParaRPr>
          </a:p>
          <a:p>
            <a:pPr>
              <a:buNone/>
            </a:pPr>
            <a:r>
              <a:rPr lang="en">
                <a:solidFill>
                  <a:schemeClr val="dk1"/>
                </a:solidFill>
              </a:rPr>
              <a:t>  </a:t>
            </a:r>
            <a:r>
              <a:rPr lang="en" sz="1300">
                <a:solidFill>
                  <a:schemeClr val="dk1"/>
                </a:solidFill>
              </a:rPr>
              <a:t>By integrating advanced image analysis through machine learning with professional report generation using a large language model (LLM), the system enhances healthcare outcomes and streamlines medical workflows.</a:t>
            </a:r>
            <a:endParaRPr lang="en-US" sz="1300">
              <a:solidFill>
                <a:schemeClr val="dk1"/>
              </a:solidFill>
            </a:endParaRPr>
          </a:p>
        </p:txBody>
      </p:sp>
      <p:pic>
        <p:nvPicPr>
          <p:cNvPr id="4" name="Picture Placeholder 3" descr="A x-ray of a person&amp;#39;s chest&#10;&#10;Description automatically generated">
            <a:extLst>
              <a:ext uri="{FF2B5EF4-FFF2-40B4-BE49-F238E27FC236}">
                <a16:creationId xmlns:a16="http://schemas.microsoft.com/office/drawing/2014/main" id="{AF037953-66F8-1297-3DAE-6563BF67D65F}"/>
              </a:ext>
            </a:extLst>
          </p:cNvPr>
          <p:cNvPicPr>
            <a:picLocks noGrp="1" noChangeAspect="1"/>
          </p:cNvPicPr>
          <p:nvPr>
            <p:ph type="pic" idx="2"/>
          </p:nvPr>
        </p:nvPicPr>
        <p:blipFill>
          <a:blip r:embed="rId3"/>
          <a:srcRect l="23052" r="23052"/>
          <a:stretch/>
        </p:blipFill>
        <p:spPr>
          <a:xfrm>
            <a:off x="6115601" y="1014746"/>
            <a:ext cx="2724927" cy="3469624"/>
          </a:xfrm>
        </p:spPr>
      </p:pic>
      <p:sp>
        <p:nvSpPr>
          <p:cNvPr id="5" name="Google Shape;224;p31">
            <a:extLst>
              <a:ext uri="{FF2B5EF4-FFF2-40B4-BE49-F238E27FC236}">
                <a16:creationId xmlns:a16="http://schemas.microsoft.com/office/drawing/2014/main" id="{838D94BF-1514-5EA6-5790-C7C1996B75B9}"/>
              </a:ext>
            </a:extLst>
          </p:cNvPr>
          <p:cNvSpPr txBox="1">
            <a:spLocks/>
          </p:cNvSpPr>
          <p:nvPr/>
        </p:nvSpPr>
        <p:spPr>
          <a:xfrm>
            <a:off x="593" y="423054"/>
            <a:ext cx="5993686" cy="94170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R="0" lvl="0"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1pPr>
            <a:lvl2pPr marR="0" lvl="1"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2pPr>
            <a:lvl3pPr marR="0" lvl="2"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3pPr>
            <a:lvl4pPr marR="0" lvl="3"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4pPr>
            <a:lvl5pPr marR="0" lvl="4"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5pPr>
            <a:lvl6pPr marR="0" lvl="5"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6pPr>
            <a:lvl7pPr marR="0" lvl="6"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7pPr>
            <a:lvl8pPr marR="0" lvl="7"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8pPr>
            <a:lvl9pPr marR="0" lvl="8"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9pPr>
          </a:lstStyle>
          <a:p>
            <a:r>
              <a:rPr lang="en" dirty="0"/>
              <a:t>01</a:t>
            </a:r>
          </a:p>
        </p:txBody>
      </p:sp>
    </p:spTree>
    <p:extLst>
      <p:ext uri="{BB962C8B-B14F-4D97-AF65-F5344CB8AC3E}">
        <p14:creationId xmlns:p14="http://schemas.microsoft.com/office/powerpoint/2010/main" val="4168760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xfrm>
            <a:off x="1730231" y="2607093"/>
            <a:ext cx="3561358" cy="770100"/>
          </a:xfrm>
          <a:prstGeom prst="rect">
            <a:avLst/>
          </a:prstGeom>
        </p:spPr>
        <p:txBody>
          <a:bodyPr spcFirstLastPara="1" wrap="square" lIns="91425" tIns="91425" rIns="91425" bIns="91425" anchor="t" anchorCtr="0">
            <a:noAutofit/>
          </a:bodyPr>
          <a:lstStyle/>
          <a:p>
            <a:r>
              <a:rPr lang="en" sz="2400" dirty="0"/>
              <a:t>ARCTICTURE of</a:t>
            </a:r>
            <a:br>
              <a:rPr lang="en" sz="2400" dirty="0"/>
            </a:br>
            <a:r>
              <a:rPr lang="en" sz="2400" dirty="0"/>
              <a:t> SYSTEM</a:t>
            </a:r>
            <a:endParaRPr lang="en-US" dirty="0"/>
          </a:p>
        </p:txBody>
      </p:sp>
      <p:sp>
        <p:nvSpPr>
          <p:cNvPr id="224" name="Google Shape;224;p31"/>
          <p:cNvSpPr txBox="1">
            <a:spLocks noGrp="1"/>
          </p:cNvSpPr>
          <p:nvPr>
            <p:ph type="title" idx="2"/>
          </p:nvPr>
        </p:nvSpPr>
        <p:spPr>
          <a:xfrm>
            <a:off x="-4323" y="1478178"/>
            <a:ext cx="6685016"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12" name="Picture 11" descr="A diagram of a flowchart&#10;&#10;Description automatically generated">
            <a:extLst>
              <a:ext uri="{FF2B5EF4-FFF2-40B4-BE49-F238E27FC236}">
                <a16:creationId xmlns:a16="http://schemas.microsoft.com/office/drawing/2014/main" id="{D503D123-290A-E3D7-EEA3-A2D99394F560}"/>
              </a:ext>
            </a:extLst>
          </p:cNvPr>
          <p:cNvPicPr>
            <a:picLocks noChangeAspect="1"/>
          </p:cNvPicPr>
          <p:nvPr/>
        </p:nvPicPr>
        <p:blipFill>
          <a:blip r:embed="rId3"/>
          <a:stretch>
            <a:fillRect/>
          </a:stretch>
        </p:blipFill>
        <p:spPr>
          <a:xfrm>
            <a:off x="1123677" y="270164"/>
            <a:ext cx="6896645" cy="4603173"/>
          </a:xfrm>
          <a:prstGeom prst="rect">
            <a:avLst/>
          </a:prstGeom>
        </p:spPr>
      </p:pic>
      <p:sp>
        <p:nvSpPr>
          <p:cNvPr id="5" name="Google Shape;224;p31">
            <a:extLst>
              <a:ext uri="{FF2B5EF4-FFF2-40B4-BE49-F238E27FC236}">
                <a16:creationId xmlns:a16="http://schemas.microsoft.com/office/drawing/2014/main" id="{BD37E391-DB5B-935C-887A-6013D55CB6D6}"/>
              </a:ext>
            </a:extLst>
          </p:cNvPr>
          <p:cNvSpPr txBox="1">
            <a:spLocks/>
          </p:cNvSpPr>
          <p:nvPr/>
        </p:nvSpPr>
        <p:spPr>
          <a:xfrm>
            <a:off x="9811" y="1621360"/>
            <a:ext cx="1117500" cy="94170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R="0" lvl="0"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1pPr>
            <a:lvl2pPr marR="0" lvl="1"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2pPr>
            <a:lvl3pPr marR="0" lvl="2"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3pPr>
            <a:lvl4pPr marR="0" lvl="3"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4pPr>
            <a:lvl5pPr marR="0" lvl="4"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5pPr>
            <a:lvl6pPr marR="0" lvl="5"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6pPr>
            <a:lvl7pPr marR="0" lvl="6"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7pPr>
            <a:lvl8pPr marR="0" lvl="7"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8pPr>
            <a:lvl9pPr marR="0" lvl="8" algn="ctr" rtl="0">
              <a:lnSpc>
                <a:spcPct val="100000"/>
              </a:lnSpc>
              <a:spcBef>
                <a:spcPts val="0"/>
              </a:spcBef>
              <a:spcAft>
                <a:spcPts val="0"/>
              </a:spcAft>
              <a:buClr>
                <a:schemeClr val="lt1"/>
              </a:buClr>
              <a:buSzPts val="6000"/>
              <a:buFont typeface="Catamaran"/>
              <a:buNone/>
              <a:defRPr sz="6000" b="1" i="0" u="none" strike="noStrike" cap="none">
                <a:solidFill>
                  <a:schemeClr val="lt1"/>
                </a:solidFill>
                <a:latin typeface="Catamaran"/>
                <a:ea typeface="Catamaran"/>
                <a:cs typeface="Catamaran"/>
                <a:sym typeface="Catamaran"/>
              </a:defRPr>
            </a:lvl9pPr>
          </a:lstStyle>
          <a:p>
            <a:r>
              <a:rPr lang="en" dirty="0"/>
              <a:t>02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xfrm>
            <a:off x="1730231" y="2607093"/>
            <a:ext cx="3561358" cy="770100"/>
          </a:xfrm>
          <a:prstGeom prst="rect">
            <a:avLst/>
          </a:prstGeom>
        </p:spPr>
        <p:txBody>
          <a:bodyPr spcFirstLastPara="1" wrap="square" lIns="91425" tIns="91425" rIns="91425" bIns="91425" anchor="t" anchorCtr="0">
            <a:noAutofit/>
          </a:bodyPr>
          <a:lstStyle/>
          <a:p>
            <a:r>
              <a:rPr lang="en" sz="2400" dirty="0"/>
              <a:t>ARCTICTURE of</a:t>
            </a:r>
            <a:br>
              <a:rPr lang="en" sz="2400" dirty="0"/>
            </a:br>
            <a:r>
              <a:rPr lang="en" sz="2400" dirty="0"/>
              <a:t> NOTEBOOK</a:t>
            </a:r>
            <a:endParaRPr lang="en" sz="2400" b="0" dirty="0">
              <a:solidFill>
                <a:srgbClr val="000000"/>
              </a:solidFill>
            </a:endParaRPr>
          </a:p>
          <a:p>
            <a:endParaRPr lang="en" sz="2400" dirty="0"/>
          </a:p>
        </p:txBody>
      </p:sp>
      <p:sp>
        <p:nvSpPr>
          <p:cNvPr id="224" name="Google Shape;224;p31"/>
          <p:cNvSpPr txBox="1">
            <a:spLocks noGrp="1"/>
          </p:cNvSpPr>
          <p:nvPr>
            <p:ph type="title" idx="2"/>
          </p:nvPr>
        </p:nvSpPr>
        <p:spPr>
          <a:xfrm>
            <a:off x="-4323" y="1478178"/>
            <a:ext cx="6685016"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3230898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3" name="Google Shape;323;p40"/>
          <p:cNvSpPr/>
          <p:nvPr/>
        </p:nvSpPr>
        <p:spPr>
          <a:xfrm>
            <a:off x="1467681" y="362355"/>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0"/>
          <p:cNvSpPr txBox="1"/>
          <p:nvPr/>
        </p:nvSpPr>
        <p:spPr>
          <a:xfrm flipH="1">
            <a:off x="707481" y="859167"/>
            <a:ext cx="1805400" cy="441600"/>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Getting the Dataset</a:t>
            </a:r>
            <a:endParaRPr lang="en-US">
              <a:solidFill>
                <a:schemeClr val="dk1"/>
              </a:solidFill>
            </a:endParaRPr>
          </a:p>
        </p:txBody>
      </p:sp>
      <p:sp>
        <p:nvSpPr>
          <p:cNvPr id="325" name="Google Shape;325;p40"/>
          <p:cNvSpPr txBox="1"/>
          <p:nvPr/>
        </p:nvSpPr>
        <p:spPr>
          <a:xfrm flipH="1">
            <a:off x="2675127" y="859192"/>
            <a:ext cx="1812300" cy="441600"/>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Visualize the Dataset</a:t>
            </a:r>
            <a:endParaRPr lang="en-US">
              <a:solidFill>
                <a:schemeClr val="dk1"/>
              </a:solidFill>
            </a:endParaRPr>
          </a:p>
        </p:txBody>
      </p:sp>
      <p:sp>
        <p:nvSpPr>
          <p:cNvPr id="326" name="Google Shape;326;p40"/>
          <p:cNvSpPr txBox="1"/>
          <p:nvPr/>
        </p:nvSpPr>
        <p:spPr>
          <a:xfrm flipH="1">
            <a:off x="4649673" y="859192"/>
            <a:ext cx="1812300" cy="441600"/>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Data Analysis</a:t>
            </a:r>
            <a:endParaRPr lang="en-US">
              <a:solidFill>
                <a:schemeClr val="dk1"/>
              </a:solidFill>
            </a:endParaRPr>
          </a:p>
        </p:txBody>
      </p:sp>
      <p:sp>
        <p:nvSpPr>
          <p:cNvPr id="327" name="Google Shape;327;p40"/>
          <p:cNvSpPr txBox="1"/>
          <p:nvPr/>
        </p:nvSpPr>
        <p:spPr>
          <a:xfrm flipH="1">
            <a:off x="6624219" y="859192"/>
            <a:ext cx="1812300" cy="441600"/>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Data Transformation</a:t>
            </a:r>
            <a:endParaRPr lang="en-US"/>
          </a:p>
        </p:txBody>
      </p:sp>
      <p:cxnSp>
        <p:nvCxnSpPr>
          <p:cNvPr id="328" name="Google Shape;328;p40"/>
          <p:cNvCxnSpPr>
            <a:cxnSpLocks/>
          </p:cNvCxnSpPr>
          <p:nvPr/>
        </p:nvCxnSpPr>
        <p:spPr>
          <a:xfrm>
            <a:off x="1610181" y="647355"/>
            <a:ext cx="0" cy="211812"/>
          </a:xfrm>
          <a:prstGeom prst="straightConnector1">
            <a:avLst/>
          </a:prstGeom>
          <a:noFill/>
          <a:ln w="9525" cap="flat" cmpd="sng">
            <a:solidFill>
              <a:schemeClr val="dk1"/>
            </a:solidFill>
            <a:prstDash val="solid"/>
            <a:round/>
            <a:headEnd type="none" w="med" len="med"/>
            <a:tailEnd type="diamond" w="med" len="med"/>
          </a:ln>
        </p:spPr>
      </p:cxnSp>
      <p:sp>
        <p:nvSpPr>
          <p:cNvPr id="329" name="Google Shape;329;p40"/>
          <p:cNvSpPr txBox="1"/>
          <p:nvPr/>
        </p:nvSpPr>
        <p:spPr>
          <a:xfrm flipH="1">
            <a:off x="707481" y="1955432"/>
            <a:ext cx="1805400" cy="441600"/>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Data Splitting</a:t>
            </a:r>
            <a:endParaRPr lang="en-US">
              <a:solidFill>
                <a:schemeClr val="dk1"/>
              </a:solidFill>
            </a:endParaRPr>
          </a:p>
        </p:txBody>
      </p:sp>
      <p:sp>
        <p:nvSpPr>
          <p:cNvPr id="330" name="Google Shape;330;p40"/>
          <p:cNvSpPr txBox="1"/>
          <p:nvPr/>
        </p:nvSpPr>
        <p:spPr>
          <a:xfrm flipH="1">
            <a:off x="2675127" y="1955432"/>
            <a:ext cx="1812300" cy="441600"/>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Prepare </a:t>
            </a:r>
            <a:r>
              <a:rPr lang="en" sz="1200" err="1">
                <a:solidFill>
                  <a:schemeClr val="dk1"/>
                </a:solidFill>
                <a:sym typeface="Archivo Medium"/>
              </a:rPr>
              <a:t>Dataloaders</a:t>
            </a:r>
            <a:endParaRPr lang="en-US" err="1">
              <a:solidFill>
                <a:schemeClr val="dk1"/>
              </a:solidFill>
            </a:endParaRPr>
          </a:p>
        </p:txBody>
      </p:sp>
      <p:sp>
        <p:nvSpPr>
          <p:cNvPr id="331" name="Google Shape;331;p40"/>
          <p:cNvSpPr txBox="1"/>
          <p:nvPr/>
        </p:nvSpPr>
        <p:spPr>
          <a:xfrm flipH="1">
            <a:off x="4614826" y="1969371"/>
            <a:ext cx="1895934" cy="476447"/>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Build Model Architecture</a:t>
            </a:r>
            <a:endParaRPr lang="en-US">
              <a:solidFill>
                <a:schemeClr val="dk1"/>
              </a:solidFill>
            </a:endParaRPr>
          </a:p>
        </p:txBody>
      </p:sp>
      <p:sp>
        <p:nvSpPr>
          <p:cNvPr id="332" name="Google Shape;332;p40"/>
          <p:cNvSpPr txBox="1"/>
          <p:nvPr/>
        </p:nvSpPr>
        <p:spPr>
          <a:xfrm flipH="1">
            <a:off x="6624219" y="1955432"/>
            <a:ext cx="1812300" cy="441600"/>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Show Model Summary</a:t>
            </a:r>
            <a:endParaRPr lang="en-US"/>
          </a:p>
        </p:txBody>
      </p:sp>
      <p:sp>
        <p:nvSpPr>
          <p:cNvPr id="333" name="Google Shape;333;p40"/>
          <p:cNvSpPr/>
          <p:nvPr/>
        </p:nvSpPr>
        <p:spPr>
          <a:xfrm>
            <a:off x="3441077" y="362367"/>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0"/>
          <p:cNvSpPr/>
          <p:nvPr/>
        </p:nvSpPr>
        <p:spPr>
          <a:xfrm>
            <a:off x="5414473" y="362367"/>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0"/>
          <p:cNvSpPr/>
          <p:nvPr/>
        </p:nvSpPr>
        <p:spPr>
          <a:xfrm>
            <a:off x="7387869" y="786383"/>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6" name="Google Shape;336;p40"/>
          <p:cNvCxnSpPr>
            <a:cxnSpLocks/>
          </p:cNvCxnSpPr>
          <p:nvPr/>
        </p:nvCxnSpPr>
        <p:spPr>
          <a:xfrm flipH="1">
            <a:off x="3581177" y="647367"/>
            <a:ext cx="2300" cy="211825"/>
          </a:xfrm>
          <a:prstGeom prst="straightConnector1">
            <a:avLst/>
          </a:prstGeom>
          <a:noFill/>
          <a:ln w="9525" cap="flat" cmpd="sng">
            <a:solidFill>
              <a:schemeClr val="dk1"/>
            </a:solidFill>
            <a:prstDash val="solid"/>
            <a:round/>
            <a:headEnd type="none" w="med" len="med"/>
            <a:tailEnd type="diamond" w="med" len="med"/>
          </a:ln>
        </p:spPr>
      </p:cxnSp>
      <p:cxnSp>
        <p:nvCxnSpPr>
          <p:cNvPr id="337" name="Google Shape;337;p40"/>
          <p:cNvCxnSpPr>
            <a:cxnSpLocks/>
          </p:cNvCxnSpPr>
          <p:nvPr/>
        </p:nvCxnSpPr>
        <p:spPr>
          <a:xfrm flipH="1">
            <a:off x="5555773" y="647367"/>
            <a:ext cx="1150" cy="211825"/>
          </a:xfrm>
          <a:prstGeom prst="straightConnector1">
            <a:avLst/>
          </a:prstGeom>
          <a:noFill/>
          <a:ln w="9525" cap="flat" cmpd="sng">
            <a:solidFill>
              <a:schemeClr val="dk1"/>
            </a:solidFill>
            <a:prstDash val="solid"/>
            <a:round/>
            <a:headEnd type="none" w="med" len="med"/>
            <a:tailEnd type="diamond" w="med" len="med"/>
          </a:ln>
        </p:spPr>
      </p:cxnSp>
      <p:cxnSp>
        <p:nvCxnSpPr>
          <p:cNvPr id="338" name="Google Shape;338;p40"/>
          <p:cNvCxnSpPr>
            <a:cxnSpLocks/>
          </p:cNvCxnSpPr>
          <p:nvPr/>
        </p:nvCxnSpPr>
        <p:spPr>
          <a:xfrm>
            <a:off x="7530369" y="1071383"/>
            <a:ext cx="0" cy="211825"/>
          </a:xfrm>
          <a:prstGeom prst="straightConnector1">
            <a:avLst/>
          </a:prstGeom>
          <a:noFill/>
          <a:ln w="9525" cap="flat" cmpd="sng">
            <a:solidFill>
              <a:schemeClr val="dk1"/>
            </a:solidFill>
            <a:prstDash val="solid"/>
            <a:round/>
            <a:headEnd type="none" w="med" len="med"/>
            <a:tailEnd type="diamond" w="med" len="med"/>
          </a:ln>
        </p:spPr>
      </p:cxnSp>
      <p:cxnSp>
        <p:nvCxnSpPr>
          <p:cNvPr id="339" name="Google Shape;339;p40"/>
          <p:cNvCxnSpPr>
            <a:cxnSpLocks/>
          </p:cNvCxnSpPr>
          <p:nvPr/>
        </p:nvCxnSpPr>
        <p:spPr>
          <a:xfrm>
            <a:off x="1752681" y="504855"/>
            <a:ext cx="1688396" cy="12"/>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40"/>
          <p:cNvCxnSpPr>
            <a:cxnSpLocks/>
          </p:cNvCxnSpPr>
          <p:nvPr/>
        </p:nvCxnSpPr>
        <p:spPr>
          <a:xfrm>
            <a:off x="3726077" y="504867"/>
            <a:ext cx="1688396" cy="0"/>
          </a:xfrm>
          <a:prstGeom prst="straightConnector1">
            <a:avLst/>
          </a:prstGeom>
          <a:noFill/>
          <a:ln w="9525" cap="flat" cmpd="sng">
            <a:solidFill>
              <a:schemeClr val="dk1"/>
            </a:solidFill>
            <a:prstDash val="solid"/>
            <a:round/>
            <a:headEnd type="none" w="med" len="med"/>
            <a:tailEnd type="none" w="med" len="med"/>
          </a:ln>
        </p:spPr>
      </p:cxnSp>
      <p:cxnSp>
        <p:nvCxnSpPr>
          <p:cNvPr id="341" name="Google Shape;341;p40"/>
          <p:cNvCxnSpPr>
            <a:cxnSpLocks/>
          </p:cNvCxnSpPr>
          <p:nvPr/>
        </p:nvCxnSpPr>
        <p:spPr>
          <a:xfrm>
            <a:off x="5699473" y="504867"/>
            <a:ext cx="1688396" cy="0"/>
          </a:xfrm>
          <a:prstGeom prst="straightConnector1">
            <a:avLst/>
          </a:prstGeom>
          <a:noFill/>
          <a:ln w="9525" cap="flat" cmpd="sng">
            <a:solidFill>
              <a:schemeClr val="dk1"/>
            </a:solidFill>
            <a:prstDash val="solid"/>
            <a:round/>
            <a:headEnd type="none" w="med" len="med"/>
            <a:tailEnd type="none" w="med" len="med"/>
          </a:ln>
        </p:spPr>
      </p:cxnSp>
      <p:sp>
        <p:nvSpPr>
          <p:cNvPr id="342" name="Google Shape;342;p40"/>
          <p:cNvSpPr/>
          <p:nvPr/>
        </p:nvSpPr>
        <p:spPr>
          <a:xfrm>
            <a:off x="1467681" y="1444445"/>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3" name="Google Shape;343;p40"/>
          <p:cNvCxnSpPr>
            <a:cxnSpLocks/>
          </p:cNvCxnSpPr>
          <p:nvPr/>
        </p:nvCxnSpPr>
        <p:spPr>
          <a:xfrm>
            <a:off x="1610181" y="1729445"/>
            <a:ext cx="0" cy="225987"/>
          </a:xfrm>
          <a:prstGeom prst="straightConnector1">
            <a:avLst/>
          </a:prstGeom>
          <a:noFill/>
          <a:ln w="9525" cap="flat" cmpd="sng">
            <a:solidFill>
              <a:schemeClr val="dk1"/>
            </a:solidFill>
            <a:prstDash val="solid"/>
            <a:round/>
            <a:headEnd type="none" w="med" len="med"/>
            <a:tailEnd type="diamond" w="med" len="med"/>
          </a:ln>
        </p:spPr>
      </p:cxnSp>
      <p:sp>
        <p:nvSpPr>
          <p:cNvPr id="344" name="Google Shape;344;p40"/>
          <p:cNvSpPr/>
          <p:nvPr/>
        </p:nvSpPr>
        <p:spPr>
          <a:xfrm>
            <a:off x="3441077" y="1444457"/>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0"/>
          <p:cNvSpPr/>
          <p:nvPr/>
        </p:nvSpPr>
        <p:spPr>
          <a:xfrm>
            <a:off x="5414473" y="1444457"/>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0"/>
          <p:cNvSpPr/>
          <p:nvPr/>
        </p:nvSpPr>
        <p:spPr>
          <a:xfrm>
            <a:off x="7387869" y="1417811"/>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7" name="Google Shape;347;p40"/>
          <p:cNvCxnSpPr>
            <a:cxnSpLocks/>
          </p:cNvCxnSpPr>
          <p:nvPr/>
        </p:nvCxnSpPr>
        <p:spPr>
          <a:xfrm flipH="1">
            <a:off x="3581177" y="1729457"/>
            <a:ext cx="2300" cy="225975"/>
          </a:xfrm>
          <a:prstGeom prst="straightConnector1">
            <a:avLst/>
          </a:prstGeom>
          <a:noFill/>
          <a:ln w="9525" cap="flat" cmpd="sng">
            <a:solidFill>
              <a:schemeClr val="dk1"/>
            </a:solidFill>
            <a:prstDash val="solid"/>
            <a:round/>
            <a:headEnd type="none" w="med" len="med"/>
            <a:tailEnd type="diamond" w="med" len="med"/>
          </a:ln>
        </p:spPr>
      </p:cxnSp>
      <p:cxnSp>
        <p:nvCxnSpPr>
          <p:cNvPr id="348" name="Google Shape;348;p40"/>
          <p:cNvCxnSpPr>
            <a:cxnSpLocks/>
          </p:cNvCxnSpPr>
          <p:nvPr/>
        </p:nvCxnSpPr>
        <p:spPr>
          <a:xfrm>
            <a:off x="5556973" y="1729457"/>
            <a:ext cx="5820" cy="239914"/>
          </a:xfrm>
          <a:prstGeom prst="straightConnector1">
            <a:avLst/>
          </a:prstGeom>
          <a:noFill/>
          <a:ln w="9525" cap="flat" cmpd="sng">
            <a:solidFill>
              <a:schemeClr val="dk1"/>
            </a:solidFill>
            <a:prstDash val="solid"/>
            <a:round/>
            <a:headEnd type="none" w="med" len="med"/>
            <a:tailEnd type="diamond" w="med" len="med"/>
          </a:ln>
        </p:spPr>
      </p:cxnSp>
      <p:cxnSp>
        <p:nvCxnSpPr>
          <p:cNvPr id="349" name="Google Shape;349;p40"/>
          <p:cNvCxnSpPr>
            <a:cxnSpLocks/>
          </p:cNvCxnSpPr>
          <p:nvPr/>
        </p:nvCxnSpPr>
        <p:spPr>
          <a:xfrm>
            <a:off x="7502503" y="1675927"/>
            <a:ext cx="6971" cy="219007"/>
          </a:xfrm>
          <a:prstGeom prst="straightConnector1">
            <a:avLst/>
          </a:prstGeom>
          <a:noFill/>
          <a:ln w="9525" cap="flat" cmpd="sng">
            <a:solidFill>
              <a:schemeClr val="dk1"/>
            </a:solidFill>
            <a:prstDash val="solid"/>
            <a:round/>
            <a:headEnd type="none" w="med" len="med"/>
            <a:tailEnd type="diamond" w="med" len="med"/>
          </a:ln>
        </p:spPr>
      </p:cxnSp>
      <p:cxnSp>
        <p:nvCxnSpPr>
          <p:cNvPr id="350" name="Google Shape;350;p40"/>
          <p:cNvCxnSpPr>
            <a:cxnSpLocks/>
          </p:cNvCxnSpPr>
          <p:nvPr/>
        </p:nvCxnSpPr>
        <p:spPr>
          <a:xfrm>
            <a:off x="1752681" y="1586945"/>
            <a:ext cx="1688396" cy="12"/>
          </a:xfrm>
          <a:prstGeom prst="straightConnector1">
            <a:avLst/>
          </a:prstGeom>
          <a:noFill/>
          <a:ln w="9525" cap="flat" cmpd="sng">
            <a:solidFill>
              <a:schemeClr val="dk1"/>
            </a:solidFill>
            <a:prstDash val="solid"/>
            <a:round/>
            <a:headEnd type="none" w="med" len="med"/>
            <a:tailEnd type="none" w="med" len="med"/>
          </a:ln>
        </p:spPr>
      </p:cxnSp>
      <p:cxnSp>
        <p:nvCxnSpPr>
          <p:cNvPr id="351" name="Google Shape;351;p40"/>
          <p:cNvCxnSpPr>
            <a:cxnSpLocks/>
          </p:cNvCxnSpPr>
          <p:nvPr/>
        </p:nvCxnSpPr>
        <p:spPr>
          <a:xfrm>
            <a:off x="3726077" y="1586957"/>
            <a:ext cx="1688396" cy="0"/>
          </a:xfrm>
          <a:prstGeom prst="straightConnector1">
            <a:avLst/>
          </a:prstGeom>
          <a:noFill/>
          <a:ln w="9525" cap="flat" cmpd="sng">
            <a:solidFill>
              <a:schemeClr val="dk1"/>
            </a:solidFill>
            <a:prstDash val="solid"/>
            <a:round/>
            <a:headEnd type="none" w="med" len="med"/>
            <a:tailEnd type="none" w="med" len="med"/>
          </a:ln>
        </p:spPr>
      </p:cxnSp>
      <p:cxnSp>
        <p:nvCxnSpPr>
          <p:cNvPr id="352" name="Google Shape;352;p40"/>
          <p:cNvCxnSpPr>
            <a:cxnSpLocks/>
          </p:cNvCxnSpPr>
          <p:nvPr/>
        </p:nvCxnSpPr>
        <p:spPr>
          <a:xfrm>
            <a:off x="5699473" y="1586957"/>
            <a:ext cx="1688396" cy="0"/>
          </a:xfrm>
          <a:prstGeom prst="straightConnector1">
            <a:avLst/>
          </a:prstGeom>
          <a:noFill/>
          <a:ln w="9525" cap="flat" cmpd="sng">
            <a:solidFill>
              <a:schemeClr val="dk1"/>
            </a:solidFill>
            <a:prstDash val="solid"/>
            <a:round/>
            <a:headEnd type="none" w="med" len="med"/>
            <a:tailEnd type="none" w="med" len="med"/>
          </a:ln>
        </p:spPr>
      </p:cxnSp>
      <p:cxnSp>
        <p:nvCxnSpPr>
          <p:cNvPr id="353" name="Google Shape;353;p40"/>
          <p:cNvCxnSpPr>
            <a:cxnSpLocks/>
          </p:cNvCxnSpPr>
          <p:nvPr/>
        </p:nvCxnSpPr>
        <p:spPr>
          <a:xfrm flipH="1">
            <a:off x="1488577" y="539714"/>
            <a:ext cx="6184292" cy="1172720"/>
          </a:xfrm>
          <a:prstGeom prst="bentConnector5">
            <a:avLst>
              <a:gd name="adj1" fmla="val -12239"/>
              <a:gd name="adj2" fmla="val 58198"/>
              <a:gd name="adj3" fmla="val 112301"/>
            </a:avLst>
          </a:prstGeom>
          <a:noFill/>
          <a:ln w="9525" cap="flat" cmpd="sng">
            <a:solidFill>
              <a:schemeClr val="dk1"/>
            </a:solidFill>
            <a:prstDash val="solid"/>
            <a:round/>
            <a:headEnd type="none" w="med" len="med"/>
            <a:tailEnd type="none" w="med" len="med"/>
          </a:ln>
        </p:spPr>
      </p:cxnSp>
      <p:pic>
        <p:nvPicPr>
          <p:cNvPr id="354" name="Google Shape;354;p40"/>
          <p:cNvPicPr preferRelativeResize="0"/>
          <p:nvPr/>
        </p:nvPicPr>
        <p:blipFill rotWithShape="1">
          <a:blip r:embed="rId3">
            <a:alphaModFix/>
          </a:blip>
          <a:srcRect r="38556" b="43829"/>
          <a:stretch/>
        </p:blipFill>
        <p:spPr>
          <a:xfrm flipH="1">
            <a:off x="7268100" y="3722151"/>
            <a:ext cx="1876075" cy="964697"/>
          </a:xfrm>
          <a:prstGeom prst="rect">
            <a:avLst/>
          </a:prstGeom>
          <a:noFill/>
          <a:ln>
            <a:noFill/>
          </a:ln>
        </p:spPr>
      </p:pic>
      <p:sp>
        <p:nvSpPr>
          <p:cNvPr id="3" name="Google Shape;329;p40">
            <a:extLst>
              <a:ext uri="{FF2B5EF4-FFF2-40B4-BE49-F238E27FC236}">
                <a16:creationId xmlns:a16="http://schemas.microsoft.com/office/drawing/2014/main" id="{BAC95655-237B-01FA-3353-676DAA92CF1F}"/>
              </a:ext>
            </a:extLst>
          </p:cNvPr>
          <p:cNvSpPr txBox="1"/>
          <p:nvPr/>
        </p:nvSpPr>
        <p:spPr>
          <a:xfrm flipH="1">
            <a:off x="407793" y="3014798"/>
            <a:ext cx="2676589" cy="483417"/>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Define Optimizer and Loss Function</a:t>
            </a:r>
            <a:endParaRPr lang="en-US">
              <a:solidFill>
                <a:schemeClr val="dk1"/>
              </a:solidFill>
            </a:endParaRPr>
          </a:p>
        </p:txBody>
      </p:sp>
      <p:sp>
        <p:nvSpPr>
          <p:cNvPr id="4" name="Google Shape;330;p40">
            <a:extLst>
              <a:ext uri="{FF2B5EF4-FFF2-40B4-BE49-F238E27FC236}">
                <a16:creationId xmlns:a16="http://schemas.microsoft.com/office/drawing/2014/main" id="{440A0185-4BD7-91A5-C257-137801CB227B}"/>
              </a:ext>
            </a:extLst>
          </p:cNvPr>
          <p:cNvSpPr txBox="1"/>
          <p:nvPr/>
        </p:nvSpPr>
        <p:spPr>
          <a:xfrm flipH="1">
            <a:off x="2709975" y="3014798"/>
            <a:ext cx="1812300" cy="441600"/>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Training Loop</a:t>
            </a:r>
            <a:endParaRPr lang="en-US">
              <a:solidFill>
                <a:schemeClr val="dk1"/>
              </a:solidFill>
            </a:endParaRPr>
          </a:p>
        </p:txBody>
      </p:sp>
      <p:sp>
        <p:nvSpPr>
          <p:cNvPr id="5" name="Google Shape;331;p40">
            <a:extLst>
              <a:ext uri="{FF2B5EF4-FFF2-40B4-BE49-F238E27FC236}">
                <a16:creationId xmlns:a16="http://schemas.microsoft.com/office/drawing/2014/main" id="{32BC1D67-AE8E-DA35-7776-D9F0BD02591C}"/>
              </a:ext>
            </a:extLst>
          </p:cNvPr>
          <p:cNvSpPr txBox="1"/>
          <p:nvPr/>
        </p:nvSpPr>
        <p:spPr>
          <a:xfrm flipH="1">
            <a:off x="4649674" y="3028737"/>
            <a:ext cx="1895934" cy="476447"/>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Evaluate on Test Data</a:t>
            </a:r>
            <a:endParaRPr lang="en-US">
              <a:solidFill>
                <a:schemeClr val="dk1"/>
              </a:solidFill>
            </a:endParaRPr>
          </a:p>
        </p:txBody>
      </p:sp>
      <p:sp>
        <p:nvSpPr>
          <p:cNvPr id="6" name="Google Shape;332;p40">
            <a:extLst>
              <a:ext uri="{FF2B5EF4-FFF2-40B4-BE49-F238E27FC236}">
                <a16:creationId xmlns:a16="http://schemas.microsoft.com/office/drawing/2014/main" id="{6577845E-3E84-D8F5-33A9-595F23E3F361}"/>
              </a:ext>
            </a:extLst>
          </p:cNvPr>
          <p:cNvSpPr txBox="1"/>
          <p:nvPr/>
        </p:nvSpPr>
        <p:spPr>
          <a:xfrm flipH="1">
            <a:off x="6624219" y="3023363"/>
            <a:ext cx="1812300" cy="441600"/>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Use Evaluation Metrics</a:t>
            </a:r>
            <a:endParaRPr lang="en-US">
              <a:solidFill>
                <a:schemeClr val="dk1"/>
              </a:solidFill>
            </a:endParaRPr>
          </a:p>
        </p:txBody>
      </p:sp>
      <p:sp>
        <p:nvSpPr>
          <p:cNvPr id="7" name="Google Shape;342;p40">
            <a:extLst>
              <a:ext uri="{FF2B5EF4-FFF2-40B4-BE49-F238E27FC236}">
                <a16:creationId xmlns:a16="http://schemas.microsoft.com/office/drawing/2014/main" id="{7524C827-43A2-DEF6-3DAE-B9BD10949F70}"/>
              </a:ext>
            </a:extLst>
          </p:cNvPr>
          <p:cNvSpPr/>
          <p:nvPr/>
        </p:nvSpPr>
        <p:spPr>
          <a:xfrm>
            <a:off x="1502529" y="2503811"/>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 name="Google Shape;343;p40">
            <a:extLst>
              <a:ext uri="{FF2B5EF4-FFF2-40B4-BE49-F238E27FC236}">
                <a16:creationId xmlns:a16="http://schemas.microsoft.com/office/drawing/2014/main" id="{B1AF3A96-43F5-04AF-54C2-912EE5168CBD}"/>
              </a:ext>
            </a:extLst>
          </p:cNvPr>
          <p:cNvCxnSpPr>
            <a:cxnSpLocks/>
          </p:cNvCxnSpPr>
          <p:nvPr/>
        </p:nvCxnSpPr>
        <p:spPr>
          <a:xfrm>
            <a:off x="1645029" y="2788811"/>
            <a:ext cx="0" cy="225987"/>
          </a:xfrm>
          <a:prstGeom prst="straightConnector1">
            <a:avLst/>
          </a:prstGeom>
          <a:noFill/>
          <a:ln w="9525" cap="flat" cmpd="sng">
            <a:solidFill>
              <a:schemeClr val="dk1"/>
            </a:solidFill>
            <a:prstDash val="solid"/>
            <a:round/>
            <a:headEnd type="none" w="med" len="med"/>
            <a:tailEnd type="diamond" w="med" len="med"/>
          </a:ln>
        </p:spPr>
      </p:cxnSp>
      <p:sp>
        <p:nvSpPr>
          <p:cNvPr id="9" name="Google Shape;344;p40">
            <a:extLst>
              <a:ext uri="{FF2B5EF4-FFF2-40B4-BE49-F238E27FC236}">
                <a16:creationId xmlns:a16="http://schemas.microsoft.com/office/drawing/2014/main" id="{12E10BBB-5E34-6FE1-898D-31E0625D65DA}"/>
              </a:ext>
            </a:extLst>
          </p:cNvPr>
          <p:cNvSpPr/>
          <p:nvPr/>
        </p:nvSpPr>
        <p:spPr>
          <a:xfrm>
            <a:off x="3475925" y="2503823"/>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45;p40">
            <a:extLst>
              <a:ext uri="{FF2B5EF4-FFF2-40B4-BE49-F238E27FC236}">
                <a16:creationId xmlns:a16="http://schemas.microsoft.com/office/drawing/2014/main" id="{F17868CA-A10F-828A-E62B-822EB30E7286}"/>
              </a:ext>
            </a:extLst>
          </p:cNvPr>
          <p:cNvSpPr/>
          <p:nvPr/>
        </p:nvSpPr>
        <p:spPr>
          <a:xfrm>
            <a:off x="5449321" y="2503823"/>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46;p40">
            <a:extLst>
              <a:ext uri="{FF2B5EF4-FFF2-40B4-BE49-F238E27FC236}">
                <a16:creationId xmlns:a16="http://schemas.microsoft.com/office/drawing/2014/main" id="{8B069BC4-D6C4-8D2E-FE47-751A610D5D35}"/>
              </a:ext>
            </a:extLst>
          </p:cNvPr>
          <p:cNvSpPr/>
          <p:nvPr/>
        </p:nvSpPr>
        <p:spPr>
          <a:xfrm>
            <a:off x="7352201" y="2449072"/>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347;p40">
            <a:extLst>
              <a:ext uri="{FF2B5EF4-FFF2-40B4-BE49-F238E27FC236}">
                <a16:creationId xmlns:a16="http://schemas.microsoft.com/office/drawing/2014/main" id="{8ADEFD2C-98E6-E83A-3C11-4B8A2FFDF5E1}"/>
              </a:ext>
            </a:extLst>
          </p:cNvPr>
          <p:cNvCxnSpPr>
            <a:cxnSpLocks/>
          </p:cNvCxnSpPr>
          <p:nvPr/>
        </p:nvCxnSpPr>
        <p:spPr>
          <a:xfrm flipH="1">
            <a:off x="3616025" y="2788823"/>
            <a:ext cx="2300" cy="225975"/>
          </a:xfrm>
          <a:prstGeom prst="straightConnector1">
            <a:avLst/>
          </a:prstGeom>
          <a:noFill/>
          <a:ln w="9525" cap="flat" cmpd="sng">
            <a:solidFill>
              <a:schemeClr val="dk1"/>
            </a:solidFill>
            <a:prstDash val="solid"/>
            <a:round/>
            <a:headEnd type="none" w="med" len="med"/>
            <a:tailEnd type="diamond" w="med" len="med"/>
          </a:ln>
        </p:spPr>
      </p:cxnSp>
      <p:cxnSp>
        <p:nvCxnSpPr>
          <p:cNvPr id="13" name="Google Shape;348;p40">
            <a:extLst>
              <a:ext uri="{FF2B5EF4-FFF2-40B4-BE49-F238E27FC236}">
                <a16:creationId xmlns:a16="http://schemas.microsoft.com/office/drawing/2014/main" id="{E4AAAF7C-822A-CD4B-82D8-66CBA94FE558}"/>
              </a:ext>
            </a:extLst>
          </p:cNvPr>
          <p:cNvCxnSpPr>
            <a:cxnSpLocks/>
          </p:cNvCxnSpPr>
          <p:nvPr/>
        </p:nvCxnSpPr>
        <p:spPr>
          <a:xfrm>
            <a:off x="5591821" y="2788823"/>
            <a:ext cx="5820" cy="239914"/>
          </a:xfrm>
          <a:prstGeom prst="straightConnector1">
            <a:avLst/>
          </a:prstGeom>
          <a:noFill/>
          <a:ln w="9525" cap="flat" cmpd="sng">
            <a:solidFill>
              <a:schemeClr val="dk1"/>
            </a:solidFill>
            <a:prstDash val="solid"/>
            <a:round/>
            <a:headEnd type="none" w="med" len="med"/>
            <a:tailEnd type="diamond" w="med" len="med"/>
          </a:ln>
        </p:spPr>
      </p:cxnSp>
      <p:cxnSp>
        <p:nvCxnSpPr>
          <p:cNvPr id="14" name="Google Shape;349;p40">
            <a:extLst>
              <a:ext uri="{FF2B5EF4-FFF2-40B4-BE49-F238E27FC236}">
                <a16:creationId xmlns:a16="http://schemas.microsoft.com/office/drawing/2014/main" id="{A3372034-6C3C-B25C-DFB8-2A72E3528815}"/>
              </a:ext>
            </a:extLst>
          </p:cNvPr>
          <p:cNvCxnSpPr>
            <a:cxnSpLocks/>
          </p:cNvCxnSpPr>
          <p:nvPr/>
        </p:nvCxnSpPr>
        <p:spPr>
          <a:xfrm>
            <a:off x="7565216" y="3219808"/>
            <a:ext cx="6971" cy="219007"/>
          </a:xfrm>
          <a:prstGeom prst="straightConnector1">
            <a:avLst/>
          </a:prstGeom>
          <a:noFill/>
          <a:ln w="9525" cap="flat" cmpd="sng">
            <a:solidFill>
              <a:schemeClr val="dk1"/>
            </a:solidFill>
            <a:prstDash val="solid"/>
            <a:round/>
            <a:headEnd type="none" w="med" len="med"/>
            <a:tailEnd type="diamond" w="med" len="med"/>
          </a:ln>
        </p:spPr>
      </p:cxnSp>
      <p:cxnSp>
        <p:nvCxnSpPr>
          <p:cNvPr id="15" name="Google Shape;350;p40">
            <a:extLst>
              <a:ext uri="{FF2B5EF4-FFF2-40B4-BE49-F238E27FC236}">
                <a16:creationId xmlns:a16="http://schemas.microsoft.com/office/drawing/2014/main" id="{7B748B74-4F07-1873-7003-458607709856}"/>
              </a:ext>
            </a:extLst>
          </p:cNvPr>
          <p:cNvCxnSpPr>
            <a:cxnSpLocks/>
          </p:cNvCxnSpPr>
          <p:nvPr/>
        </p:nvCxnSpPr>
        <p:spPr>
          <a:xfrm>
            <a:off x="1787529" y="2646311"/>
            <a:ext cx="1688396" cy="12"/>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351;p40">
            <a:extLst>
              <a:ext uri="{FF2B5EF4-FFF2-40B4-BE49-F238E27FC236}">
                <a16:creationId xmlns:a16="http://schemas.microsoft.com/office/drawing/2014/main" id="{303089DC-2890-B372-2B92-D42FB820B744}"/>
              </a:ext>
            </a:extLst>
          </p:cNvPr>
          <p:cNvCxnSpPr>
            <a:cxnSpLocks/>
          </p:cNvCxnSpPr>
          <p:nvPr/>
        </p:nvCxnSpPr>
        <p:spPr>
          <a:xfrm>
            <a:off x="3760925" y="2646323"/>
            <a:ext cx="1688396" cy="0"/>
          </a:xfrm>
          <a:prstGeom prst="straightConnector1">
            <a:avLst/>
          </a:prstGeom>
          <a:noFill/>
          <a:ln w="9525" cap="flat" cmpd="sng">
            <a:solidFill>
              <a:schemeClr val="dk1"/>
            </a:solidFill>
            <a:prstDash val="solid"/>
            <a:round/>
            <a:headEnd type="none" w="med" len="med"/>
            <a:tailEnd type="none" w="med" len="med"/>
          </a:ln>
        </p:spPr>
      </p:cxnSp>
      <p:cxnSp>
        <p:nvCxnSpPr>
          <p:cNvPr id="17" name="Google Shape;352;p40">
            <a:extLst>
              <a:ext uri="{FF2B5EF4-FFF2-40B4-BE49-F238E27FC236}">
                <a16:creationId xmlns:a16="http://schemas.microsoft.com/office/drawing/2014/main" id="{B9054890-E79E-0AFF-6BB4-975C6C4D3543}"/>
              </a:ext>
            </a:extLst>
          </p:cNvPr>
          <p:cNvCxnSpPr>
            <a:cxnSpLocks/>
          </p:cNvCxnSpPr>
          <p:nvPr/>
        </p:nvCxnSpPr>
        <p:spPr>
          <a:xfrm>
            <a:off x="5734321" y="2646323"/>
            <a:ext cx="1688396" cy="0"/>
          </a:xfrm>
          <a:prstGeom prst="straightConnector1">
            <a:avLst/>
          </a:prstGeom>
          <a:noFill/>
          <a:ln w="9525" cap="flat" cmpd="sng">
            <a:solidFill>
              <a:schemeClr val="dk1"/>
            </a:solidFill>
            <a:prstDash val="solid"/>
            <a:round/>
            <a:headEnd type="none" w="med" len="med"/>
            <a:tailEnd type="none" w="med" len="med"/>
          </a:ln>
        </p:spPr>
      </p:cxnSp>
      <p:cxnSp>
        <p:nvCxnSpPr>
          <p:cNvPr id="19" name="Google Shape;353;p40">
            <a:extLst>
              <a:ext uri="{FF2B5EF4-FFF2-40B4-BE49-F238E27FC236}">
                <a16:creationId xmlns:a16="http://schemas.microsoft.com/office/drawing/2014/main" id="{F9DCC366-972D-8FAA-D9EF-A9D2E220E8A5}"/>
              </a:ext>
            </a:extLst>
          </p:cNvPr>
          <p:cNvCxnSpPr>
            <a:cxnSpLocks/>
          </p:cNvCxnSpPr>
          <p:nvPr/>
        </p:nvCxnSpPr>
        <p:spPr>
          <a:xfrm flipH="1">
            <a:off x="1495546" y="1550292"/>
            <a:ext cx="6184292" cy="1172720"/>
          </a:xfrm>
          <a:prstGeom prst="bentConnector5">
            <a:avLst>
              <a:gd name="adj1" fmla="val -12239"/>
              <a:gd name="adj2" fmla="val 58198"/>
              <a:gd name="adj3" fmla="val 112301"/>
            </a:avLst>
          </a:prstGeom>
          <a:noFill/>
          <a:ln w="9525" cap="flat" cmpd="sng">
            <a:solidFill>
              <a:schemeClr val="dk1"/>
            </a:solidFill>
            <a:prstDash val="solid"/>
            <a:round/>
            <a:headEnd type="none" w="med" len="med"/>
            <a:tailEnd type="none" w="med" len="med"/>
          </a:ln>
        </p:spPr>
      </p:cxnSp>
      <p:cxnSp>
        <p:nvCxnSpPr>
          <p:cNvPr id="20" name="Google Shape;353;p40">
            <a:extLst>
              <a:ext uri="{FF2B5EF4-FFF2-40B4-BE49-F238E27FC236}">
                <a16:creationId xmlns:a16="http://schemas.microsoft.com/office/drawing/2014/main" id="{1E07931D-140D-F35D-40F7-EB4522FC5EEB}"/>
              </a:ext>
            </a:extLst>
          </p:cNvPr>
          <p:cNvCxnSpPr>
            <a:cxnSpLocks/>
          </p:cNvCxnSpPr>
          <p:nvPr/>
        </p:nvCxnSpPr>
        <p:spPr>
          <a:xfrm flipH="1">
            <a:off x="1770917" y="2685237"/>
            <a:ext cx="5919451" cy="1151812"/>
          </a:xfrm>
          <a:prstGeom prst="bentConnector5">
            <a:avLst>
              <a:gd name="adj1" fmla="val -12239"/>
              <a:gd name="adj2" fmla="val 58198"/>
              <a:gd name="adj3" fmla="val 112301"/>
            </a:avLst>
          </a:prstGeom>
          <a:noFill/>
          <a:ln w="9525" cap="flat" cmpd="sng">
            <a:solidFill>
              <a:schemeClr val="dk1"/>
            </a:solidFill>
            <a:prstDash val="solid"/>
            <a:round/>
            <a:headEnd type="none" w="med" len="med"/>
            <a:tailEnd type="none" w="med" len="med"/>
          </a:ln>
        </p:spPr>
      </p:cxnSp>
      <p:sp>
        <p:nvSpPr>
          <p:cNvPr id="21" name="Google Shape;329;p40">
            <a:extLst>
              <a:ext uri="{FF2B5EF4-FFF2-40B4-BE49-F238E27FC236}">
                <a16:creationId xmlns:a16="http://schemas.microsoft.com/office/drawing/2014/main" id="{6BE63C16-D579-C5D8-1C97-7A6D4A3CE47A}"/>
              </a:ext>
            </a:extLst>
          </p:cNvPr>
          <p:cNvSpPr txBox="1"/>
          <p:nvPr/>
        </p:nvSpPr>
        <p:spPr>
          <a:xfrm flipH="1">
            <a:off x="881718" y="4143858"/>
            <a:ext cx="1805400" cy="441600"/>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Make Predictions and Visualize</a:t>
            </a:r>
            <a:endParaRPr lang="en-US">
              <a:solidFill>
                <a:schemeClr val="dk1"/>
              </a:solidFill>
            </a:endParaRPr>
          </a:p>
        </p:txBody>
      </p:sp>
      <p:sp>
        <p:nvSpPr>
          <p:cNvPr id="22" name="Google Shape;330;p40">
            <a:extLst>
              <a:ext uri="{FF2B5EF4-FFF2-40B4-BE49-F238E27FC236}">
                <a16:creationId xmlns:a16="http://schemas.microsoft.com/office/drawing/2014/main" id="{DD501225-2279-ECE4-6967-16B3930C050A}"/>
              </a:ext>
            </a:extLst>
          </p:cNvPr>
          <p:cNvSpPr txBox="1"/>
          <p:nvPr/>
        </p:nvSpPr>
        <p:spPr>
          <a:xfrm flipH="1">
            <a:off x="2849364" y="4143858"/>
            <a:ext cx="1812300" cy="441600"/>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sym typeface="Archivo Medium"/>
              </a:rPr>
              <a:t>Save the Model</a:t>
            </a:r>
            <a:endParaRPr lang="en-US">
              <a:solidFill>
                <a:schemeClr val="dk1"/>
              </a:solidFill>
            </a:endParaRPr>
          </a:p>
        </p:txBody>
      </p:sp>
      <p:sp>
        <p:nvSpPr>
          <p:cNvPr id="23" name="Google Shape;331;p40">
            <a:extLst>
              <a:ext uri="{FF2B5EF4-FFF2-40B4-BE49-F238E27FC236}">
                <a16:creationId xmlns:a16="http://schemas.microsoft.com/office/drawing/2014/main" id="{D4606D00-03B4-7937-338E-1E8B3CCB61CE}"/>
              </a:ext>
            </a:extLst>
          </p:cNvPr>
          <p:cNvSpPr txBox="1"/>
          <p:nvPr/>
        </p:nvSpPr>
        <p:spPr>
          <a:xfrm flipH="1">
            <a:off x="4789063" y="4157797"/>
            <a:ext cx="1895934" cy="476447"/>
          </a:xfrm>
          <a:prstGeom prst="rect">
            <a:avLst/>
          </a:prstGeom>
          <a:noFill/>
          <a:ln>
            <a:noFill/>
          </a:ln>
        </p:spPr>
        <p:txBody>
          <a:bodyPr spcFirstLastPara="1" wrap="square" lIns="91425" tIns="91425" rIns="91425" bIns="91425" anchor="t" anchorCtr="0">
            <a:noAutofit/>
          </a:bodyPr>
          <a:lstStyle/>
          <a:p>
            <a:pPr algn="ctr"/>
            <a:r>
              <a:rPr lang="en" sz="1200">
                <a:solidFill>
                  <a:schemeClr val="dk1"/>
                </a:solidFill>
              </a:rPr>
              <a:t>Linking with LLM</a:t>
            </a:r>
            <a:endParaRPr lang="en-US"/>
          </a:p>
        </p:txBody>
      </p:sp>
      <p:sp>
        <p:nvSpPr>
          <p:cNvPr id="24" name="Google Shape;342;p40">
            <a:extLst>
              <a:ext uri="{FF2B5EF4-FFF2-40B4-BE49-F238E27FC236}">
                <a16:creationId xmlns:a16="http://schemas.microsoft.com/office/drawing/2014/main" id="{706EBB2F-B686-4FE2-525A-4639F7909802}"/>
              </a:ext>
            </a:extLst>
          </p:cNvPr>
          <p:cNvSpPr/>
          <p:nvPr/>
        </p:nvSpPr>
        <p:spPr>
          <a:xfrm>
            <a:off x="1641918" y="3632871"/>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 name="Google Shape;343;p40">
            <a:extLst>
              <a:ext uri="{FF2B5EF4-FFF2-40B4-BE49-F238E27FC236}">
                <a16:creationId xmlns:a16="http://schemas.microsoft.com/office/drawing/2014/main" id="{9323CFC5-5A26-6E9D-5310-D19194699E53}"/>
              </a:ext>
            </a:extLst>
          </p:cNvPr>
          <p:cNvCxnSpPr>
            <a:cxnSpLocks/>
          </p:cNvCxnSpPr>
          <p:nvPr/>
        </p:nvCxnSpPr>
        <p:spPr>
          <a:xfrm>
            <a:off x="1784418" y="3917871"/>
            <a:ext cx="0" cy="225987"/>
          </a:xfrm>
          <a:prstGeom prst="straightConnector1">
            <a:avLst/>
          </a:prstGeom>
          <a:noFill/>
          <a:ln w="9525" cap="flat" cmpd="sng">
            <a:solidFill>
              <a:schemeClr val="dk1"/>
            </a:solidFill>
            <a:prstDash val="solid"/>
            <a:round/>
            <a:headEnd type="none" w="med" len="med"/>
            <a:tailEnd type="diamond" w="med" len="med"/>
          </a:ln>
        </p:spPr>
      </p:cxnSp>
      <p:sp>
        <p:nvSpPr>
          <p:cNvPr id="26" name="Google Shape;344;p40">
            <a:extLst>
              <a:ext uri="{FF2B5EF4-FFF2-40B4-BE49-F238E27FC236}">
                <a16:creationId xmlns:a16="http://schemas.microsoft.com/office/drawing/2014/main" id="{414D0390-0F66-047F-5B8A-FD399A97997F}"/>
              </a:ext>
            </a:extLst>
          </p:cNvPr>
          <p:cNvSpPr/>
          <p:nvPr/>
        </p:nvSpPr>
        <p:spPr>
          <a:xfrm>
            <a:off x="3615314" y="3632883"/>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45;p40">
            <a:extLst>
              <a:ext uri="{FF2B5EF4-FFF2-40B4-BE49-F238E27FC236}">
                <a16:creationId xmlns:a16="http://schemas.microsoft.com/office/drawing/2014/main" id="{D38DF69B-3968-5510-0353-B75D78D592ED}"/>
              </a:ext>
            </a:extLst>
          </p:cNvPr>
          <p:cNvSpPr/>
          <p:nvPr/>
        </p:nvSpPr>
        <p:spPr>
          <a:xfrm>
            <a:off x="5588710" y="3632883"/>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 name="Google Shape;347;p40">
            <a:extLst>
              <a:ext uri="{FF2B5EF4-FFF2-40B4-BE49-F238E27FC236}">
                <a16:creationId xmlns:a16="http://schemas.microsoft.com/office/drawing/2014/main" id="{F51C05CE-794A-29C2-21C4-DBDE7A4FA498}"/>
              </a:ext>
            </a:extLst>
          </p:cNvPr>
          <p:cNvCxnSpPr>
            <a:cxnSpLocks/>
          </p:cNvCxnSpPr>
          <p:nvPr/>
        </p:nvCxnSpPr>
        <p:spPr>
          <a:xfrm flipH="1">
            <a:off x="3755414" y="3917883"/>
            <a:ext cx="2300" cy="225975"/>
          </a:xfrm>
          <a:prstGeom prst="straightConnector1">
            <a:avLst/>
          </a:prstGeom>
          <a:noFill/>
          <a:ln w="9525" cap="flat" cmpd="sng">
            <a:solidFill>
              <a:schemeClr val="dk1"/>
            </a:solidFill>
            <a:prstDash val="solid"/>
            <a:round/>
            <a:headEnd type="none" w="med" len="med"/>
            <a:tailEnd type="diamond" w="med" len="med"/>
          </a:ln>
        </p:spPr>
      </p:cxnSp>
      <p:cxnSp>
        <p:nvCxnSpPr>
          <p:cNvPr id="29" name="Google Shape;348;p40">
            <a:extLst>
              <a:ext uri="{FF2B5EF4-FFF2-40B4-BE49-F238E27FC236}">
                <a16:creationId xmlns:a16="http://schemas.microsoft.com/office/drawing/2014/main" id="{92318891-3E6B-116B-C6C6-F47B5CDC09BD}"/>
              </a:ext>
            </a:extLst>
          </p:cNvPr>
          <p:cNvCxnSpPr>
            <a:cxnSpLocks/>
          </p:cNvCxnSpPr>
          <p:nvPr/>
        </p:nvCxnSpPr>
        <p:spPr>
          <a:xfrm>
            <a:off x="5731210" y="3917883"/>
            <a:ext cx="5820" cy="239914"/>
          </a:xfrm>
          <a:prstGeom prst="straightConnector1">
            <a:avLst/>
          </a:prstGeom>
          <a:noFill/>
          <a:ln w="9525" cap="flat" cmpd="sng">
            <a:solidFill>
              <a:schemeClr val="dk1"/>
            </a:solidFill>
            <a:prstDash val="solid"/>
            <a:round/>
            <a:headEnd type="none" w="med" len="med"/>
            <a:tailEnd type="diamond" w="med" len="med"/>
          </a:ln>
        </p:spPr>
      </p:cxnSp>
      <p:cxnSp>
        <p:nvCxnSpPr>
          <p:cNvPr id="30" name="Google Shape;350;p40">
            <a:extLst>
              <a:ext uri="{FF2B5EF4-FFF2-40B4-BE49-F238E27FC236}">
                <a16:creationId xmlns:a16="http://schemas.microsoft.com/office/drawing/2014/main" id="{039C6746-7F78-C114-322B-4E23A4C211F3}"/>
              </a:ext>
            </a:extLst>
          </p:cNvPr>
          <p:cNvCxnSpPr>
            <a:cxnSpLocks/>
          </p:cNvCxnSpPr>
          <p:nvPr/>
        </p:nvCxnSpPr>
        <p:spPr>
          <a:xfrm>
            <a:off x="1926918" y="3775371"/>
            <a:ext cx="1688396" cy="12"/>
          </a:xfrm>
          <a:prstGeom prst="straightConnector1">
            <a:avLst/>
          </a:prstGeom>
          <a:noFill/>
          <a:ln w="9525" cap="flat" cmpd="sng">
            <a:solidFill>
              <a:schemeClr val="dk1"/>
            </a:solidFill>
            <a:prstDash val="solid"/>
            <a:round/>
            <a:headEnd type="none" w="med" len="med"/>
            <a:tailEnd type="none" w="med" len="med"/>
          </a:ln>
        </p:spPr>
      </p:cxnSp>
      <p:cxnSp>
        <p:nvCxnSpPr>
          <p:cNvPr id="31" name="Google Shape;351;p40">
            <a:extLst>
              <a:ext uri="{FF2B5EF4-FFF2-40B4-BE49-F238E27FC236}">
                <a16:creationId xmlns:a16="http://schemas.microsoft.com/office/drawing/2014/main" id="{639936B3-21D1-FAD6-D07D-A9774B712AE1}"/>
              </a:ext>
            </a:extLst>
          </p:cNvPr>
          <p:cNvCxnSpPr>
            <a:cxnSpLocks/>
          </p:cNvCxnSpPr>
          <p:nvPr/>
        </p:nvCxnSpPr>
        <p:spPr>
          <a:xfrm>
            <a:off x="3900314" y="3775383"/>
            <a:ext cx="1688396"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xfrm>
            <a:off x="1730231" y="2607093"/>
            <a:ext cx="3561358" cy="770100"/>
          </a:xfrm>
          <a:prstGeom prst="rect">
            <a:avLst/>
          </a:prstGeom>
        </p:spPr>
        <p:txBody>
          <a:bodyPr spcFirstLastPara="1" wrap="square" lIns="91425" tIns="91425" rIns="91425" bIns="91425" anchor="t" anchorCtr="0">
            <a:noAutofit/>
          </a:bodyPr>
          <a:lstStyle/>
          <a:p>
            <a:r>
              <a:rPr lang="en" sz="2400" dirty="0"/>
              <a:t>MODELS</a:t>
            </a:r>
            <a:endParaRPr lang="en-US" dirty="0"/>
          </a:p>
        </p:txBody>
      </p:sp>
      <p:sp>
        <p:nvSpPr>
          <p:cNvPr id="224" name="Google Shape;224;p31"/>
          <p:cNvSpPr txBox="1">
            <a:spLocks noGrp="1"/>
          </p:cNvSpPr>
          <p:nvPr>
            <p:ph type="title" idx="2"/>
          </p:nvPr>
        </p:nvSpPr>
        <p:spPr>
          <a:xfrm>
            <a:off x="-4323" y="1478178"/>
            <a:ext cx="6685016"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717608769"/>
      </p:ext>
    </p:extLst>
  </p:cSld>
  <p:clrMapOvr>
    <a:masterClrMapping/>
  </p:clrMapOvr>
</p:sld>
</file>

<file path=ppt/theme/theme1.xml><?xml version="1.0" encoding="utf-8"?>
<a:theme xmlns:a="http://schemas.openxmlformats.org/drawingml/2006/main" name="X-Ray Technology Breakthrough by Slidesgo">
  <a:themeElements>
    <a:clrScheme name="Simple Light">
      <a:dk1>
        <a:srgbClr val="0F2947"/>
      </a:dk1>
      <a:lt1>
        <a:srgbClr val="FFFFFF"/>
      </a:lt1>
      <a:dk2>
        <a:srgbClr val="C8E6F3"/>
      </a:dk2>
      <a:lt2>
        <a:srgbClr val="CDD8E0"/>
      </a:lt2>
      <a:accent1>
        <a:srgbClr val="A3B1BD"/>
      </a:accent1>
      <a:accent2>
        <a:srgbClr val="2A4964"/>
      </a:accent2>
      <a:accent3>
        <a:srgbClr val="081480"/>
      </a:accent3>
      <a:accent4>
        <a:srgbClr val="FFFFFF"/>
      </a:accent4>
      <a:accent5>
        <a:srgbClr val="FFFFFF"/>
      </a:accent5>
      <a:accent6>
        <a:srgbClr val="FFFFFF"/>
      </a:accent6>
      <a:hlink>
        <a:srgbClr val="0F29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655</Words>
  <Application>Microsoft Office PowerPoint</Application>
  <PresentationFormat>On-screen Show (16:9)</PresentationFormat>
  <Paragraphs>144</Paragraphs>
  <Slides>25</Slides>
  <Notes>25</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Raleway</vt:lpstr>
      <vt:lpstr>Arial</vt:lpstr>
      <vt:lpstr>Archivo Medium</vt:lpstr>
      <vt:lpstr>Wingdings</vt:lpstr>
      <vt:lpstr>Catamaran</vt:lpstr>
      <vt:lpstr>X-Ray Technology Breakthrough by Slidesgo</vt:lpstr>
      <vt:lpstr>X-Ray Vision Smarter Decision </vt:lpstr>
      <vt:lpstr>TABLE OF CONTENTS</vt:lpstr>
      <vt:lpstr>OVERVIEW</vt:lpstr>
      <vt:lpstr>PowerPoint Presentation</vt:lpstr>
      <vt:lpstr>ARCTICTURE of  SYSTEM</vt:lpstr>
      <vt:lpstr>PowerPoint Presentation</vt:lpstr>
      <vt:lpstr>ARCTICTURE of  NOTEBOOK </vt:lpstr>
      <vt:lpstr>PowerPoint Presentation</vt:lpstr>
      <vt:lpstr>MODELS</vt:lpstr>
      <vt:lpstr>PowerPoint Presentation</vt:lpstr>
      <vt:lpstr>1- Abdominal Trauma</vt:lpstr>
      <vt:lpstr>93.68%</vt:lpstr>
      <vt:lpstr>2- Chest X-ray</vt:lpstr>
      <vt:lpstr>95.26%</vt:lpstr>
      <vt:lpstr>3- Kidney Diseases </vt:lpstr>
      <vt:lpstr>100%</vt:lpstr>
      <vt:lpstr>4- Bone Fractures</vt:lpstr>
      <vt:lpstr>96.16%</vt:lpstr>
      <vt:lpstr>5- Knee Osteoporosis</vt:lpstr>
      <vt:lpstr>83.28%</vt:lpstr>
      <vt:lpstr>OUR APP</vt:lpstr>
      <vt:lpstr>05</vt:lpstr>
      <vt:lpstr>OUR TEAM</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Ahmed Selem</cp:lastModifiedBy>
  <cp:revision>474</cp:revision>
  <dcterms:modified xsi:type="dcterms:W3CDTF">2024-12-29T09:04:32Z</dcterms:modified>
</cp:coreProperties>
</file>